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8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3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95AB-5297-499D-ABF4-48605E9B6F9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D702-59CC-4D34-A6E2-62ACB6B8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12192000" cy="579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00B0F0"/>
                </a:solidFill>
              </a:rPr>
              <a:t>Restaurant </a:t>
            </a:r>
            <a:br>
              <a:rPr lang="en-US" sz="8000" dirty="0" smtClean="0">
                <a:solidFill>
                  <a:srgbClr val="00B0F0"/>
                </a:solidFill>
              </a:rPr>
            </a:br>
            <a:r>
              <a:rPr lang="en-US" sz="8000" dirty="0" smtClean="0">
                <a:solidFill>
                  <a:srgbClr val="C00000"/>
                </a:solidFill>
              </a:rPr>
              <a:t>Management</a:t>
            </a:r>
            <a:endParaRPr lang="en-US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6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6" y="304800"/>
            <a:ext cx="11711492" cy="6184900"/>
          </a:xfrm>
        </p:spPr>
      </p:pic>
    </p:spTree>
    <p:extLst>
      <p:ext uri="{BB962C8B-B14F-4D97-AF65-F5344CB8AC3E}">
        <p14:creationId xmlns:p14="http://schemas.microsoft.com/office/powerpoint/2010/main" val="142072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100" y="415925"/>
            <a:ext cx="3048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055100" cy="668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Android Device: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Language : Java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Framework : Android SDK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Server side: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Language : Ruby /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Framework : Ruby on Rails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Source version control :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 : Eclipse / </a:t>
            </a:r>
            <a:r>
              <a:rPr lang="en-US" dirty="0" err="1" smtClean="0"/>
              <a:t>eMacs</a:t>
            </a:r>
            <a:r>
              <a:rPr lang="en-US" dirty="0" smtClean="0"/>
              <a:t> / vi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OS : Linux + Windows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Google.com</a:t>
            </a:r>
          </a:p>
        </p:txBody>
      </p:sp>
    </p:spTree>
    <p:extLst>
      <p:ext uri="{BB962C8B-B14F-4D97-AF65-F5344CB8AC3E}">
        <p14:creationId xmlns:p14="http://schemas.microsoft.com/office/powerpoint/2010/main" val="348124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Issues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Database Design</a:t>
            </a:r>
          </a:p>
          <a:p>
            <a:r>
              <a:rPr lang="en-US" sz="5400" dirty="0" smtClean="0"/>
              <a:t>Security</a:t>
            </a:r>
          </a:p>
          <a:p>
            <a:r>
              <a:rPr lang="en-US" sz="5400" dirty="0" smtClean="0"/>
              <a:t>Data persistence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9400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99429"/>
            <a:ext cx="3581400" cy="1325563"/>
          </a:xfrm>
        </p:spPr>
        <p:txBody>
          <a:bodyPr/>
          <a:lstStyle/>
          <a:p>
            <a:r>
              <a:rPr lang="en-US" dirty="0" smtClean="0"/>
              <a:t>    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00" y="250824"/>
            <a:ext cx="7708900" cy="630237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Pham </a:t>
            </a:r>
            <a:r>
              <a:rPr lang="en-US" sz="6000" dirty="0" err="1" smtClean="0"/>
              <a:t>Thi</a:t>
            </a:r>
            <a:r>
              <a:rPr lang="en-US" sz="6000" dirty="0" smtClean="0"/>
              <a:t> Thu </a:t>
            </a:r>
            <a:r>
              <a:rPr lang="en-US" sz="6000" dirty="0" err="1" smtClean="0"/>
              <a:t>Hoa</a:t>
            </a:r>
            <a:endParaRPr lang="en-US" sz="6000" dirty="0" smtClean="0"/>
          </a:p>
          <a:p>
            <a:r>
              <a:rPr lang="en-US" sz="6000" dirty="0" smtClean="0"/>
              <a:t>e-Order Team</a:t>
            </a:r>
          </a:p>
          <a:p>
            <a:r>
              <a:rPr lang="en-US" sz="6000" dirty="0" smtClean="0"/>
              <a:t>Lai </a:t>
            </a:r>
            <a:r>
              <a:rPr lang="en-US" sz="6000" dirty="0" err="1" smtClean="0"/>
              <a:t>Duc</a:t>
            </a:r>
            <a:r>
              <a:rPr lang="en-US" sz="6000" dirty="0" smtClean="0"/>
              <a:t> Hung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0262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Restaurant  Management</vt:lpstr>
      <vt:lpstr>PowerPoint Presentation</vt:lpstr>
      <vt:lpstr>Tools for Development</vt:lpstr>
      <vt:lpstr>Issues</vt:lpstr>
      <vt:lpstr>    Thanks to</vt:lpstr>
    </vt:vector>
  </TitlesOfParts>
  <Company>FPT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 Management</dc:title>
  <dc:creator>Huynh Quang Thao</dc:creator>
  <cp:lastModifiedBy>Huynh Quang Thao</cp:lastModifiedBy>
  <cp:revision>8</cp:revision>
  <dcterms:created xsi:type="dcterms:W3CDTF">2013-04-01T03:32:52Z</dcterms:created>
  <dcterms:modified xsi:type="dcterms:W3CDTF">2013-04-02T06:45:13Z</dcterms:modified>
</cp:coreProperties>
</file>