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62" r:id="rId3"/>
    <p:sldId id="264" r:id="rId4"/>
    <p:sldId id="275" r:id="rId5"/>
    <p:sldId id="281" r:id="rId6"/>
    <p:sldId id="283" r:id="rId7"/>
    <p:sldId id="265" r:id="rId8"/>
    <p:sldId id="274" r:id="rId9"/>
    <p:sldId id="276" r:id="rId10"/>
    <p:sldId id="266" r:id="rId11"/>
    <p:sldId id="273" r:id="rId12"/>
    <p:sldId id="269" r:id="rId13"/>
    <p:sldId id="270" r:id="rId14"/>
    <p:sldId id="271" r:id="rId15"/>
    <p:sldId id="26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11FA-4C18-4118-8D39-FB4A331EB7E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9A14-D55A-4A33-918A-45FD40AE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B94E-E92D-4974-94D7-8AFA3EAAB03D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9F36-308A-4199-A466-0213DD5D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4w9bvco6qwlp7vo/SMAC-2015-Nao-API.zi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smac.fpt.com.vn/robot/docs/plugin/Simulato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smac.fpt.com.vn/robot/docs/plugin/RobotPlugi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615"/>
            <a:ext cx="12179209" cy="5286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15549" y="5607645"/>
            <a:ext cx="56276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8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Robot NAO và Robot SDK</a:t>
            </a:r>
            <a:endParaRPr lang="en-US" sz="28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818" y="6130865"/>
            <a:ext cx="23024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SMAC Challenge 2015</a:t>
            </a:r>
            <a:endParaRPr lang="en-US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3" y="5796048"/>
            <a:ext cx="259058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229" y="2646706"/>
            <a:ext cx="3657600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Standup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Crouch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Speak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Run gesture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108096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Một số hàm sử dụng trong SMAC Challenge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6046" y="2039292"/>
            <a:ext cx="736820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Trong tất cả các hàm này. Nếu có tham số truyền vào thì các tham số đó được sử dụng như sau: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r : là robot đã được kết nối. Thường sử dụng getConnectedRobot();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 s: là tốc độ thực thi hành động (trong khoảng 0 -&gt; 1). Không nên để tốc độ quá lớn. Thường để (0.5f)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 hàm này đều trả về kiểu boolean, </a:t>
            </a:r>
            <a:r>
              <a:rPr lang="en-US" sz="2200" b="1" smtClean="0">
                <a:ln w="0"/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khi chạy thành công và </a:t>
            </a:r>
            <a:r>
              <a:rPr lang="en-US" sz="2200" b="1" smtClean="0">
                <a:ln w="0"/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khi thất bại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Để có thể chạy được Robot App, phải cài đặt Robot App Manager trước.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 ý: </a:t>
            </a:r>
            <a:r>
              <a:rPr lang="en-US" sz="2200" smtClean="0">
                <a:ln w="0"/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Tất cả các hàm đều nên gọi trong 1 Thread mới khác UI thread. </a:t>
            </a:r>
          </a:p>
        </p:txBody>
      </p:sp>
    </p:spTree>
    <p:extLst>
      <p:ext uri="{BB962C8B-B14F-4D97-AF65-F5344CB8AC3E}">
        <p14:creationId xmlns:p14="http://schemas.microsoft.com/office/powerpoint/2010/main" val="321878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8712" y="3003827"/>
            <a:ext cx="102969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standUp()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(getConnectedRobot() == null)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3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RobotMotionAction.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standUp(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getConnectedRobot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0.5f);</a:t>
            </a: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7200" smtClean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5458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1. Stand up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0295" y="1906147"/>
            <a:ext cx="1081377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Điều khiển cho robot đứng thẳng, sử dụng hàm:  </a:t>
            </a:r>
          </a:p>
          <a:p>
            <a:r>
              <a:rPr lang="en-US" sz="200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RobotMotionAction.</a:t>
            </a:r>
            <a:r>
              <a:rPr lang="en-US" sz="2000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standUp(</a:t>
            </a:r>
            <a:r>
              <a:rPr 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en-US" sz="200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00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4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347" y="2786269"/>
            <a:ext cx="1136021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crouch() {</a:t>
            </a:r>
          </a:p>
          <a:p>
            <a:pPr lvl="1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(getConnectedRobot() == null) {</a:t>
            </a:r>
          </a:p>
          <a:p>
            <a:pPr lvl="1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2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result = false;</a:t>
            </a:r>
          </a:p>
          <a:p>
            <a:pPr lvl="2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r1 = RobotPosture.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goToPosture(getConnectedRobot(), "Crouch",0.5f);</a:t>
            </a:r>
          </a:p>
          <a:p>
            <a:pPr lvl="3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r2 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RobotMotionStiffnessController.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rest(</a:t>
            </a:r>
            <a:r>
              <a:rPr lang="en-US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getConnectedRobot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e)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e.printStackTrace();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7200" smtClean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247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2. Crouch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13" y="1555163"/>
            <a:ext cx="10813774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Điều khiển cho robot ngồi xuống, sử dụng hàm:  </a:t>
            </a:r>
          </a:p>
          <a:p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RobotPosture.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goToPosture(Robot r, "Crouch", float 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 đó cho động cơ nghỉ bằng hàm</a:t>
            </a:r>
          </a:p>
          <a:p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RobotMotionStiffnessController.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rest(Robot r);</a:t>
            </a:r>
            <a:endParaRPr lang="en-US" sz="20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78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24" y="2947009"/>
            <a:ext cx="1135405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speak(String message, String language) {</a:t>
            </a:r>
          </a:p>
          <a:p>
            <a:pPr lvl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if(getConnectedRobot() == null) {</a:t>
            </a:r>
          </a:p>
          <a:p>
            <a:pPr lvl="1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2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lvl="3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b = 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RobotTextToSpeech.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say(getConnectedRobot</a:t>
            </a:r>
            <a:r>
              <a:rPr lang="en-US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message, language);</a:t>
            </a: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e)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smtClean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19864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3. Speak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924" y="1761884"/>
            <a:ext cx="1081377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Điều khiển cho robot nói 1 đoạn văn bản, sử dụng hàm: </a:t>
            </a:r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RobotTextToSpeech.</a:t>
            </a:r>
            <a:r>
              <a:rPr lang="en-US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say(Robot r, String msg, Language lang);</a:t>
            </a:r>
            <a:endParaRPr lang="en-US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202" y="3350405"/>
            <a:ext cx="916776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runGesture(final String name) {</a:t>
            </a:r>
          </a:p>
          <a:p>
            <a:pPr lvl="1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if(getConnectedRobot() == null) {</a:t>
            </a:r>
          </a:p>
          <a:p>
            <a:pPr lvl="1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scan</a:t>
            </a:r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2"/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/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b = RobotGesture.</a:t>
            </a:r>
            <a:r>
              <a:rPr lang="en-US" b="1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runGesture(getRobot(), name);</a:t>
            </a: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(RobotException e) </a:t>
            </a:r>
            <a:r>
              <a:rPr lang="en-US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e.printStackTrace();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7200" smtClean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34765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4. Run gestures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202" y="1665357"/>
            <a:ext cx="1081377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Điều khiển cho robot cử động, sử dụng hàm: </a:t>
            </a:r>
          </a:p>
          <a:p>
            <a:r>
              <a:rPr lang="en-US" sz="20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RobotGesture.</a:t>
            </a:r>
            <a:r>
              <a:rPr lang="en-US" sz="2000" b="1" i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runGesture(Robot r, String name);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Trong đó name là tên của Gesture</a:t>
            </a:r>
            <a:endParaRPr lang="en-US" sz="24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250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Source code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77" y="1577009"/>
            <a:ext cx="2943941" cy="5055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7758" y="5602935"/>
            <a:ext cx="79608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Download: 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https://www.dropbox.com/s/4w9bvco6qwlp7vo/SMAC-2015-Nao-API.zip</a:t>
            </a:r>
            <a:endParaRPr lang="en-US" sz="2000" smtClean="0">
              <a:ln w="0"/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8367" y="2101575"/>
            <a:ext cx="79608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code được viết trên Android, sử dụng Eclipse.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8367" y="2645514"/>
            <a:ext cx="79608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Gồm các chức năng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2778" y="3062023"/>
            <a:ext cx="796081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Scan: scan để kết nối với robot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Speak: cho robot nói 1 đoạn văn bản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Random gesture: chạy chuỗi các gestures random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Standup: Robot đứng dậy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Crouch: Robot ngồi xuống</a:t>
            </a:r>
          </a:p>
        </p:txBody>
      </p:sp>
    </p:spTree>
    <p:extLst>
      <p:ext uri="{BB962C8B-B14F-4D97-AF65-F5344CB8AC3E}">
        <p14:creationId xmlns:p14="http://schemas.microsoft.com/office/powerpoint/2010/main" val="13271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615"/>
            <a:ext cx="12179209" cy="5286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4082" y="5790624"/>
            <a:ext cx="3727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Cám ơn đã theo dõi.</a:t>
            </a:r>
            <a:endParaRPr lang="en-US" sz="32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40772" y="5882956"/>
            <a:ext cx="21066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smac@fpt.com.vn</a:t>
            </a:r>
            <a:endParaRPr lang="en-US" sz="20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5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1903" y="1870346"/>
            <a:ext cx="7420151" cy="45550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Robot dáng người NAO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 mềm V-REP cho NAO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Robot Framework</a:t>
            </a:r>
            <a:endParaRPr lang="en-US" sz="20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Cách tạo Robot Project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Một số hàm sử dụng trong SMAC Challenge 2015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Standup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Crouch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Speak</a:t>
            </a:r>
          </a:p>
          <a:p>
            <a:pPr marL="1485900" lvl="2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Run gestures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Source code demo</a:t>
            </a:r>
            <a:endParaRPr lang="en-US" sz="20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22060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28487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53136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Robot dáng người NAO</a:t>
            </a:r>
          </a:p>
        </p:txBody>
      </p:sp>
      <p:pic>
        <p:nvPicPr>
          <p:cNvPr id="9" name="Picture 4" descr="C:\Users\TrungPV-FTI\Desktop\Tutorial For Student\na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31" y="1895352"/>
            <a:ext cx="27432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32" y="1794031"/>
            <a:ext cx="5742857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1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3183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Các bậc tự do</a:t>
            </a:r>
          </a:p>
        </p:txBody>
      </p:sp>
      <p:pic>
        <p:nvPicPr>
          <p:cNvPr id="10" name="Picture 9" descr="C:\Users\TrungPV-FTI\Desktop\Tutorial For Student\hardware_inertialun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33" y="1897067"/>
            <a:ext cx="2917473" cy="42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TrungPV-FTI\Desktop\Tutorial For Student\hardware_larmjoint_h21_3.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03" y="2111465"/>
            <a:ext cx="2937124" cy="4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TrungPV-FTI\Desktop\Tutorial For Student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7" y="2781885"/>
            <a:ext cx="4425950" cy="25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80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3204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Hệ thống cảm biến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44" y="1541299"/>
            <a:ext cx="8529852" cy="504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565912" y="3114261"/>
            <a:ext cx="503583" cy="34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565912" y="3286539"/>
            <a:ext cx="503583" cy="1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565912" y="3458817"/>
            <a:ext cx="901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65912" y="3286539"/>
            <a:ext cx="901149" cy="1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23076" y="346925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Sonar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61231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Phần mềm V-REP cho NAO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347" y="2663688"/>
            <a:ext cx="34547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V-REP là một môi trường mô phòng Robot ảo. Có thể sử dụng để thay thế khi không có robot thật</a:t>
            </a:r>
            <a:endParaRPr lang="en-US" sz="20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72" y="2266122"/>
            <a:ext cx="6809190" cy="3831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3347" y="4166706"/>
            <a:ext cx="345474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Hướng dẫn sử dụng chi </a:t>
            </a:r>
            <a:r>
              <a:rPr lang="en-US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tiết: </a:t>
            </a:r>
            <a:r>
              <a:rPr lang="en-US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http://developer.smac.fpt.com.vn/robot/docs/plugin/Simulator.html</a:t>
            </a:r>
            <a:endParaRPr lang="en-US" sz="20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73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0046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Robot 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7954" y="2253422"/>
            <a:ext cx="5181600" cy="3581400"/>
            <a:chOff x="3810000" y="2209800"/>
            <a:chExt cx="5334000" cy="3581400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2209800"/>
              <a:ext cx="53340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Robot</a:t>
              </a:r>
              <a:endParaRPr lang="en-US" sz="17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10000" y="2667000"/>
              <a:ext cx="5334000" cy="3124200"/>
              <a:chOff x="3200400" y="2667000"/>
              <a:chExt cx="5334000" cy="3124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352800" y="3352800"/>
                <a:ext cx="2362200" cy="2286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0400" y="2667000"/>
                <a:ext cx="5334000" cy="31242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43299" y="3492702"/>
                <a:ext cx="1981201" cy="838200"/>
              </a:xfrm>
              <a:prstGeom prst="rect">
                <a:avLst/>
              </a:prstGeom>
              <a:solidFill>
                <a:srgbClr val="469BD0"/>
              </a:solidFill>
              <a:ln>
                <a:solidFill>
                  <a:srgbClr val="469BD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 1</a:t>
                </a:r>
                <a:endParaRPr lang="en-US" sz="1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43298" y="4585529"/>
                <a:ext cx="1981201" cy="838200"/>
              </a:xfrm>
              <a:prstGeom prst="rect">
                <a:avLst/>
              </a:prstGeom>
              <a:solidFill>
                <a:srgbClr val="469BD0"/>
              </a:solidFill>
              <a:ln>
                <a:solidFill>
                  <a:srgbClr val="469BD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 2</a:t>
                </a:r>
                <a:endParaRPr lang="en-US" sz="1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43298" y="2895600"/>
                <a:ext cx="198120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Robot Apps</a:t>
                </a:r>
                <a:endParaRPr lang="en-US" sz="17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19800" y="3352800"/>
                <a:ext cx="2362200" cy="2286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00749" y="2895600"/>
                <a:ext cx="2381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smtClean="0">
                    <a:solidFill>
                      <a:schemeClr val="bg1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Users</a:t>
                </a:r>
                <a:endParaRPr lang="en-US" sz="17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7" name="Picture 16" descr="images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6498" y="3549750"/>
                <a:ext cx="1904998" cy="190499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1394791" y="3485322"/>
            <a:ext cx="1600200" cy="1676400"/>
            <a:chOff x="685800" y="2971800"/>
            <a:chExt cx="2743200" cy="2133600"/>
          </a:xfrm>
        </p:grpSpPr>
        <p:sp>
          <p:nvSpPr>
            <p:cNvPr id="19" name="Rectangle 18"/>
            <p:cNvSpPr/>
            <p:nvPr/>
          </p:nvSpPr>
          <p:spPr>
            <a:xfrm>
              <a:off x="685800" y="2971800"/>
              <a:ext cx="2743200" cy="2133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4987" y="3683000"/>
              <a:ext cx="2286000" cy="783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Robot App Manager</a:t>
              </a:r>
              <a:endParaRPr lang="en-US" sz="1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Left-Right Arrow 20"/>
          <p:cNvSpPr/>
          <p:nvPr/>
        </p:nvSpPr>
        <p:spPr>
          <a:xfrm>
            <a:off x="3376747" y="4091228"/>
            <a:ext cx="1905000" cy="457200"/>
          </a:xfrm>
          <a:prstGeom prst="left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71191" y="3497099"/>
            <a:ext cx="27287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register, unregister, … apps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036" y="4794250"/>
            <a:ext cx="27287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add, delete, update users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9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40046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Robot Framework</a:t>
            </a:r>
          </a:p>
        </p:txBody>
      </p:sp>
      <p:sp>
        <p:nvSpPr>
          <p:cNvPr id="24" name="Content Placeholder 28"/>
          <p:cNvSpPr txBox="1">
            <a:spLocks/>
          </p:cNvSpPr>
          <p:nvPr/>
        </p:nvSpPr>
        <p:spPr>
          <a:xfrm>
            <a:off x="1080053" y="2739887"/>
            <a:ext cx="1039633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quản lý truy cập theo user (admin và normal user).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Mỗi user đăng ký các app với robot, ngoại trừ với simulator.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Việc đăng ký, tạo thêm user truy cập vào robot cũng như đăng ký thêm app cho 1 user được thực hiện qua Robot App Manager. (user phải là admin).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347" y="319157"/>
            <a:ext cx="113072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Cài đặt Robot </a:t>
            </a:r>
            <a:r>
              <a:rPr lang="en-US" sz="4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Framework và cách tạo Robot project</a:t>
            </a:r>
            <a:endParaRPr lang="en-US" sz="40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346" y="2466803"/>
            <a:ext cx="105317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hướng dẫn chi tiết: </a:t>
            </a:r>
            <a:r>
              <a:rPr lang="en-US" sz="2000">
                <a:ln w="0"/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http://developer.smac.fpt.com.vn/robot/docs/plugin/RobotPlugin.html</a:t>
            </a:r>
            <a:endParaRPr lang="en-US" sz="2000" smtClean="0">
              <a:ln w="0"/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6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19D19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532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Việt Anh Vũ</dc:creator>
  <cp:lastModifiedBy>Việt Anh Vũ</cp:lastModifiedBy>
  <cp:revision>191</cp:revision>
  <dcterms:created xsi:type="dcterms:W3CDTF">2015-08-11T08:05:59Z</dcterms:created>
  <dcterms:modified xsi:type="dcterms:W3CDTF">2015-11-26T06:22:45Z</dcterms:modified>
</cp:coreProperties>
</file>