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4"/>
  </p:notesMasterIdLst>
  <p:sldIdLst>
    <p:sldId id="256" r:id="rId2"/>
    <p:sldId id="262" r:id="rId3"/>
    <p:sldId id="273" r:id="rId4"/>
    <p:sldId id="274" r:id="rId5"/>
    <p:sldId id="275" r:id="rId6"/>
    <p:sldId id="278" r:id="rId7"/>
    <p:sldId id="268" r:id="rId8"/>
    <p:sldId id="269" r:id="rId9"/>
    <p:sldId id="279" r:id="rId10"/>
    <p:sldId id="270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91" autoAdjust="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B11FA-4C18-4118-8D39-FB4A331EB7E2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49A14-D55A-4A33-918A-45FD40AE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61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B94E-E92D-4974-94D7-8AFA3EAAB03D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B94E-E92D-4974-94D7-8AFA3EAAB03D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1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B94E-E92D-4974-94D7-8AFA3EAAB03D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3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B94E-E92D-4974-94D7-8AFA3EAAB03D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0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B94E-E92D-4974-94D7-8AFA3EAAB03D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6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B94E-E92D-4974-94D7-8AFA3EAAB03D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6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B94E-E92D-4974-94D7-8AFA3EAAB03D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1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B94E-E92D-4974-94D7-8AFA3EAAB03D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0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B94E-E92D-4974-94D7-8AFA3EAAB03D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B94E-E92D-4974-94D7-8AFA3EAAB03D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4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B94E-E92D-4974-94D7-8AFA3EAAB03D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8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BB94E-E92D-4974-94D7-8AFA3EAAB03D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8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d7m2lkl0a79xt12/SMAC-2015-Shoppie-API.zip?dl=0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615"/>
            <a:ext cx="12179209" cy="528611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422387" y="5607645"/>
            <a:ext cx="24208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280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Robot Shoppie</a:t>
            </a:r>
            <a:endParaRPr lang="en-US" sz="2800" b="0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540818" y="6130865"/>
            <a:ext cx="230242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b="0" cap="none" spc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SMAC Challenge 2015</a:t>
            </a:r>
            <a:endParaRPr lang="en-US" b="0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13" y="5796048"/>
            <a:ext cx="2590586" cy="5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3347" y="319157"/>
            <a:ext cx="45095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r>
              <a:rPr lang="en-US" sz="40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40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Marker detection</a:t>
            </a:r>
            <a:endParaRPr lang="en-US" sz="400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20119" y="1907658"/>
            <a:ext cx="9207206" cy="15081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ln w="0"/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Cho phép robot </a:t>
            </a:r>
            <a:r>
              <a:rPr lang="en-US" sz="2400" smtClean="0">
                <a:ln w="0"/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detect marker và trả về vị trí tương đối của Marker so với robot</a:t>
            </a:r>
          </a:p>
          <a:p>
            <a:r>
              <a:rPr lang="en-US" sz="2400" i="1" smtClean="0">
                <a:ln w="0"/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i="1" smtClean="0">
                <a:ln w="0"/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*Chú ý: đây không phải tọa độ tuyệt đối của Robot trên sân, các đội phải tự tính 	toán ra tọa độ tuyệt đối này.</a:t>
            </a:r>
            <a:endParaRPr lang="en-US" sz="1400" i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20119" y="3515556"/>
            <a:ext cx="920720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ln w="0"/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Các bước </a:t>
            </a:r>
            <a:endParaRPr lang="en-US" sz="1400" i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23093" y="4039505"/>
            <a:ext cx="920720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smtClean="0">
                <a:ln w="0"/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 Enable marker detection</a:t>
            </a:r>
            <a:endParaRPr lang="en-US" sz="1400" i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23093" y="4563454"/>
            <a:ext cx="9207206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1400" i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23093" y="4501170"/>
            <a:ext cx="920720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smtClean="0">
                <a:ln w="0"/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2. Start marker moniter</a:t>
            </a:r>
            <a:endParaRPr lang="en-US" sz="1400" i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24658" y="5001073"/>
            <a:ext cx="9207206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1400" i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23093" y="5001073"/>
            <a:ext cx="920720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smtClean="0">
                <a:ln w="0"/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3. Trong hàm onMarkersDetected, lấy ra tọa độ tương đối của marker so với robot: </a:t>
            </a:r>
          </a:p>
          <a:p>
            <a:r>
              <a:rPr lang="en-US" sz="2400" smtClean="0">
                <a:ln w="0"/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2400" smtClean="0">
                <a:ln w="0"/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MarkerPose m = detectedMarker.</a:t>
            </a:r>
            <a:r>
              <a:rPr lang="en-US" sz="2400" smtClean="0">
                <a:ln w="0"/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getPose();</a:t>
            </a:r>
            <a:endParaRPr lang="en-US" sz="1400" i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03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3347" y="319157"/>
            <a:ext cx="42508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Source code demo</a:t>
            </a:r>
          </a:p>
        </p:txBody>
      </p:sp>
      <p:sp>
        <p:nvSpPr>
          <p:cNvPr id="7" name="Rectangle 6"/>
          <p:cNvSpPr/>
          <p:nvPr/>
        </p:nvSpPr>
        <p:spPr>
          <a:xfrm>
            <a:off x="1137758" y="5602935"/>
            <a:ext cx="79608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smtClean="0">
                <a:ln w="0"/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Download:  </a:t>
            </a:r>
            <a:r>
              <a:rPr lang="en-US" sz="2000">
                <a:ln w="0"/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https://www.dropbox.com/s/d7m2lkl0a79xt12/SMAC-2015-Shoppie-API.zip?dl=0</a:t>
            </a:r>
            <a:endParaRPr lang="en-US" sz="2000" smtClean="0">
              <a:ln w="0"/>
              <a:solidFill>
                <a:schemeClr val="tx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38367" y="2101575"/>
            <a:ext cx="79608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smtClean="0">
                <a:ln w="0"/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Source code được viết trên Android, sử dụng Eclipse.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38367" y="2645514"/>
            <a:ext cx="79608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smtClean="0">
                <a:ln w="0"/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Gồm các chức năng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62778" y="3062023"/>
            <a:ext cx="6415031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ln w="0"/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Scan: scan để kết nối với robot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ln w="0"/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Speak: cho robot nói 1 đoạn văn bản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ln w="0"/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Move: robot di chuyển đến vị trí tương đối x, y, theta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ln w="0"/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Start marker detection : bắt đầu detect marker</a:t>
            </a:r>
            <a:endParaRPr lang="en-US" sz="2000" smtClean="0">
              <a:ln w="0"/>
              <a:solidFill>
                <a:schemeClr val="tx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151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615"/>
            <a:ext cx="12179209" cy="528611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24082" y="5790624"/>
            <a:ext cx="37273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Cám ơn đã theo dõi.</a:t>
            </a:r>
            <a:endParaRPr lang="en-US" sz="3200" b="0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540772" y="5882956"/>
            <a:ext cx="210666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smac@fpt.com.vn</a:t>
            </a:r>
            <a:endParaRPr lang="en-US" sz="2000" b="0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357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10423" y="2207329"/>
            <a:ext cx="5905993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Marker và Kinect</a:t>
            </a:r>
            <a:endParaRPr lang="en-US" sz="240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Một số hàm sử dụng trong SMAC Challenge 2015</a:t>
            </a:r>
          </a:p>
          <a:p>
            <a:pPr marL="1485900" lvl="2" indent="-5715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Move to</a:t>
            </a:r>
          </a:p>
          <a:p>
            <a:pPr marL="1485900" lvl="2" indent="-5715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Speak</a:t>
            </a:r>
          </a:p>
          <a:p>
            <a:pPr marL="1485900" lvl="2" indent="-5715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Bumper</a:t>
            </a:r>
          </a:p>
          <a:p>
            <a:pPr marL="1485900" lvl="2" indent="-5715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Marker detection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Source code demo</a:t>
            </a:r>
            <a:endParaRPr lang="en-US" sz="240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3347" y="319157"/>
            <a:ext cx="22060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Nội dung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129" y="1702364"/>
            <a:ext cx="3478064" cy="463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86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6327" y="1974574"/>
            <a:ext cx="4765760" cy="795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3826" y="1974574"/>
            <a:ext cx="4373217" cy="9011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78767" y="3617843"/>
            <a:ext cx="1994450" cy="14444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23322" y="2875722"/>
            <a:ext cx="2386830" cy="9011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9440" y="4518990"/>
            <a:ext cx="2484783" cy="15902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79" y="123351"/>
            <a:ext cx="11872047" cy="661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03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13" y="294486"/>
            <a:ext cx="11096915" cy="618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54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964556" y="901147"/>
            <a:ext cx="397565" cy="278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924261" y="2855843"/>
            <a:ext cx="397565" cy="278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16209" y="3134138"/>
            <a:ext cx="417443" cy="4678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72330" y="4962938"/>
            <a:ext cx="397565" cy="278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18781" y="318052"/>
            <a:ext cx="689115" cy="2330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390681" y="45936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69895" y="603146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94540" y="187028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33171" y="89822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56539" y="919132"/>
            <a:ext cx="689115" cy="2330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88613" y="668637"/>
            <a:ext cx="689115" cy="2330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74" y="318052"/>
            <a:ext cx="11187999" cy="626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4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6678" y="3392557"/>
            <a:ext cx="3313044" cy="8481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97" y="265396"/>
            <a:ext cx="11558850" cy="647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87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1924" y="3132540"/>
            <a:ext cx="11343861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move(final float x, final float y, final float theta, final boolean wakeup, final Robot robot) {</a:t>
            </a:r>
          </a:p>
          <a:p>
            <a:pPr lvl="1"/>
            <a:r>
              <a:rPr lang="en-US" sz="1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if(getConnectedRobot() == null) {</a:t>
            </a:r>
          </a:p>
          <a:p>
            <a:pPr lvl="1"/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scan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lvl="2"/>
            <a:r>
              <a:rPr lang="en-US" sz="1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lvl="3"/>
            <a:r>
              <a:rPr lang="en-US" sz="1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(!wakeup) {</a:t>
            </a:r>
          </a:p>
          <a:p>
            <a:pPr lvl="3"/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RobotMotionStiffnessController.</a:t>
            </a:r>
            <a:r>
              <a:rPr lang="en-US" sz="1400" i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wakeUp(getConnectedRobot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lvl="3"/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lvl="3"/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RobotMoveTargetPosition 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 = </a:t>
            </a:r>
            <a:r>
              <a:rPr lang="en-US" sz="1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RobotMoveTargetPosition(x, y, theta);</a:t>
            </a:r>
          </a:p>
          <a:p>
            <a:pPr lvl="3"/>
            <a:r>
              <a:rPr lang="en-US" sz="1400" b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boolean </a:t>
            </a:r>
            <a:r>
              <a:rPr lang="en-US" sz="1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RobotMotionLocomotionController.</a:t>
            </a:r>
            <a:r>
              <a:rPr lang="en-US" sz="1400" b="1" i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moveTo(getConnectedRobot(), position);</a:t>
            </a:r>
          </a:p>
          <a:p>
            <a:pPr lvl="3"/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(RobotException e) </a:t>
            </a:r>
            <a:r>
              <a:rPr lang="en-US" sz="1400" b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e.printStackTrace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2"/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smtClean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3347" y="319157"/>
            <a:ext cx="241284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0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1. Move to</a:t>
            </a:r>
            <a:endParaRPr lang="en-US" sz="400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1924" y="1761884"/>
            <a:ext cx="1081377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ln w="0"/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Điều khiển cho robot di chuyển đến vị trí tương đối (x, y, theta) so với vị trí hiện tại của robot.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ln w="0"/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Tham số </a:t>
            </a:r>
            <a:r>
              <a:rPr lang="en-US" sz="2000" smtClean="0">
                <a:ln w="0"/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wakeup</a:t>
            </a:r>
            <a:r>
              <a:rPr lang="en-US" sz="2000" smtClean="0">
                <a:ln w="0"/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smtClean="0">
                <a:ln w="0"/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là trạng thái của robot (đã khởi động hay chưa)</a:t>
            </a:r>
          </a:p>
        </p:txBody>
      </p:sp>
    </p:spTree>
    <p:extLst>
      <p:ext uri="{BB962C8B-B14F-4D97-AF65-F5344CB8AC3E}">
        <p14:creationId xmlns:p14="http://schemas.microsoft.com/office/powerpoint/2010/main" val="3446786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1924" y="2734975"/>
            <a:ext cx="11354059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speak(String message, String language) {</a:t>
            </a:r>
          </a:p>
          <a:p>
            <a:pPr lvl="1"/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if(getConnectedRobot() == null) {</a:t>
            </a:r>
          </a:p>
          <a:p>
            <a:pPr lvl="1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scan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lvl="2"/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lvl="3"/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b = RobotTextToSpeech.</a:t>
            </a:r>
            <a:r>
              <a:rPr lang="en-US" sz="1600" b="1" i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say(getConnectedRobot(), message, language);</a:t>
            </a:r>
          </a:p>
          <a:p>
            <a:pPr lvl="2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(RobotException e) </a:t>
            </a:r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2"/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smtClean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3347" y="319157"/>
            <a:ext cx="19864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0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2. Speak</a:t>
            </a:r>
            <a:endParaRPr lang="en-US" sz="400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1924" y="1761884"/>
            <a:ext cx="1081377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ln w="0"/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Cho robot nói 1 đoạn văn bản</a:t>
            </a:r>
          </a:p>
        </p:txBody>
      </p:sp>
    </p:spTree>
    <p:extLst>
      <p:ext uri="{BB962C8B-B14F-4D97-AF65-F5344CB8AC3E}">
        <p14:creationId xmlns:p14="http://schemas.microsoft.com/office/powerpoint/2010/main" val="3509751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95751" y="3013270"/>
            <a:ext cx="8902406" cy="261610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onBumperPressed(BumperPosition bumper) {</a:t>
            </a:r>
          </a:p>
          <a:p>
            <a:pPr lvl="1"/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(bumper == BumperPosition.</a:t>
            </a:r>
            <a:r>
              <a:rPr lang="en-US" sz="1600" b="1" i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LEFT) {</a:t>
            </a:r>
          </a:p>
          <a:p>
            <a:pPr lvl="1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showToast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("Bumper LEFT");</a:t>
            </a:r>
          </a:p>
          <a:p>
            <a:pPr lvl="1"/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(bumper == BumperPosition.</a:t>
            </a:r>
            <a:r>
              <a:rPr lang="en-US" sz="1600" b="1" i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CENTER) {</a:t>
            </a:r>
          </a:p>
          <a:p>
            <a:pPr lvl="1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showToast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("Bumper CENTER");</a:t>
            </a:r>
          </a:p>
          <a:p>
            <a:pPr lvl="1"/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(bumper == BumperPosition.</a:t>
            </a:r>
            <a:r>
              <a:rPr lang="en-US" sz="1600" b="1" i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RIGHT) {</a:t>
            </a:r>
          </a:p>
          <a:p>
            <a:pPr lvl="1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showToast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("Bumper RIGHT");</a:t>
            </a:r>
          </a:p>
          <a:p>
            <a:pPr lvl="1"/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smtClean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3347" y="319157"/>
            <a:ext cx="239520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0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3. Bumper</a:t>
            </a:r>
            <a:endParaRPr lang="en-US" sz="400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1924" y="1761884"/>
            <a:ext cx="1081377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ln w="0"/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Bumper cho phép phát hiện khi nào robot đụng phải chướng ngại vật ở phía dưới.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 interface: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ShopieSensors.Listener</a:t>
            </a:r>
            <a:endParaRPr lang="en-US">
              <a:ln w="0"/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919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F19D19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4221</TotalTime>
  <Words>291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Segoe UI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Việt Anh Vũ</dc:creator>
  <cp:lastModifiedBy>Việt Anh Vũ</cp:lastModifiedBy>
  <cp:revision>218</cp:revision>
  <dcterms:created xsi:type="dcterms:W3CDTF">2015-08-11T08:05:59Z</dcterms:created>
  <dcterms:modified xsi:type="dcterms:W3CDTF">2015-11-30T09:59:42Z</dcterms:modified>
</cp:coreProperties>
</file>