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A1086-C448-4539-8EFD-FDE37031D9CB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54A9B-7620-4AFD-AF1A-512F1D87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aseline="0" dirty="0" smtClean="0"/>
              <a:t>Như vậy tôi sẽ có class diagram như hình vẽ. 1 leg có nhiều step.</a:t>
            </a:r>
          </a:p>
          <a:p>
            <a:r>
              <a:rPr lang="vi-VN" baseline="0" smtClean="0"/>
              <a:t>tiếp tục tôi sẽ biểu diễn leg và step lên bản đồ.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36376-F3E2-644B-9648-C2DF97B2FCF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73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8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FBF0-9799-4C47-8417-023CB6586BC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A160-190A-4B06-997B-592E974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1726736"/>
            <a:ext cx="1808322" cy="1606178"/>
            <a:chOff x="6520756" y="2169994"/>
            <a:chExt cx="1808322" cy="1606178"/>
          </a:xfrm>
        </p:grpSpPr>
        <p:sp>
          <p:nvSpPr>
            <p:cNvPr id="5" name="Shape 689"/>
            <p:cNvSpPr/>
            <p:nvPr/>
          </p:nvSpPr>
          <p:spPr>
            <a:xfrm>
              <a:off x="6520756" y="2653846"/>
              <a:ext cx="1808322" cy="112232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SearchType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Time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isOptimized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JsonResult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6" name="Shape 690"/>
            <p:cNvSpPr/>
            <p:nvPr/>
          </p:nvSpPr>
          <p:spPr>
            <a:xfrm>
              <a:off x="6520756" y="2169994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Search Result</a:t>
              </a:r>
              <a:endParaRPr kumimoji="0" lang="en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8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1726736"/>
            <a:ext cx="1808322" cy="1778464"/>
            <a:chOff x="6520756" y="2169994"/>
            <a:chExt cx="1808322" cy="1778464"/>
          </a:xfrm>
        </p:grpSpPr>
        <p:sp>
          <p:nvSpPr>
            <p:cNvPr id="5" name="Shape 689"/>
            <p:cNvSpPr/>
            <p:nvPr/>
          </p:nvSpPr>
          <p:spPr>
            <a:xfrm>
              <a:off x="6520756" y="2653846"/>
              <a:ext cx="1808322" cy="129461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noProof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PlaceId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noProof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Latitute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noProof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Longititue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Name</a:t>
              </a: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itchFamily="18" charset="0"/>
                  <a:cs typeface="Arial"/>
                  <a:sym typeface="Arial"/>
                  <a:rtl val="0"/>
                </a:rPr>
                <a:t>No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6" name="Shape 690"/>
            <p:cNvSpPr/>
            <p:nvPr/>
          </p:nvSpPr>
          <p:spPr>
            <a:xfrm>
              <a:off x="6520756" y="2169994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Location</a:t>
              </a:r>
              <a:endParaRPr kumimoji="0" lang="en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5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Class Diagram</a:t>
            </a:r>
            <a:endParaRPr sz="54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408522" y="3391395"/>
            <a:ext cx="31446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6696" y="2980192"/>
            <a:ext cx="38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</a:rPr>
              <a:t>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2503" y="3048675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503" y="3048675"/>
                <a:ext cx="248465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00200" y="2771751"/>
            <a:ext cx="1808322" cy="1606178"/>
            <a:chOff x="6520756" y="2169994"/>
            <a:chExt cx="1808322" cy="1606178"/>
          </a:xfrm>
        </p:grpSpPr>
        <p:sp>
          <p:nvSpPr>
            <p:cNvPr id="17" name="Shape 689"/>
            <p:cNvSpPr/>
            <p:nvPr/>
          </p:nvSpPr>
          <p:spPr>
            <a:xfrm>
              <a:off x="6520756" y="2653846"/>
              <a:ext cx="1808322" cy="112232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SearchType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Time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isOptimized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JsonResult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8" name="Shape 690"/>
            <p:cNvSpPr/>
            <p:nvPr/>
          </p:nvSpPr>
          <p:spPr>
            <a:xfrm>
              <a:off x="6520756" y="2169994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Search Result</a:t>
              </a:r>
              <a:endParaRPr kumimoji="0" lang="en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53200" y="2599465"/>
            <a:ext cx="1808322" cy="1778464"/>
            <a:chOff x="6520756" y="2169994"/>
            <a:chExt cx="1808322" cy="1778464"/>
          </a:xfrm>
        </p:grpSpPr>
        <p:sp>
          <p:nvSpPr>
            <p:cNvPr id="20" name="Shape 689"/>
            <p:cNvSpPr/>
            <p:nvPr/>
          </p:nvSpPr>
          <p:spPr>
            <a:xfrm>
              <a:off x="6520756" y="2653846"/>
              <a:ext cx="1808322" cy="129461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noProof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PlaceId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noProof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Latitute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noProof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Longititue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Name</a:t>
              </a: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itchFamily="18" charset="0"/>
                  <a:cs typeface="Arial"/>
                  <a:sym typeface="Arial"/>
                  <a:rtl val="0"/>
                </a:rPr>
                <a:t>No</a:t>
              </a:r>
              <a:endParaRPr kumimoji="0" lang="en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1" name="Shape 690"/>
            <p:cNvSpPr/>
            <p:nvPr/>
          </p:nvSpPr>
          <p:spPr>
            <a:xfrm>
              <a:off x="6520756" y="2169994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Location</a:t>
              </a:r>
              <a:endParaRPr kumimoji="0" lang="en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ngoan</dc:creator>
  <cp:lastModifiedBy>ngoan</cp:lastModifiedBy>
  <cp:revision>2</cp:revision>
  <dcterms:created xsi:type="dcterms:W3CDTF">2015-12-20T10:51:48Z</dcterms:created>
  <dcterms:modified xsi:type="dcterms:W3CDTF">2015-12-20T10:56:21Z</dcterms:modified>
</cp:coreProperties>
</file>