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Lst>
  <p:notesMasterIdLst>
    <p:notesMasterId r:id="rId14"/>
  </p:notesMasterIdLst>
  <p:sldIdLst>
    <p:sldId id="355" r:id="rId3"/>
    <p:sldId id="356" r:id="rId4"/>
    <p:sldId id="357" r:id="rId5"/>
    <p:sldId id="358" r:id="rId6"/>
    <p:sldId id="359" r:id="rId7"/>
    <p:sldId id="345" r:id="rId8"/>
    <p:sldId id="346" r:id="rId9"/>
    <p:sldId id="347" r:id="rId10"/>
    <p:sldId id="348" r:id="rId11"/>
    <p:sldId id="349" r:id="rId12"/>
    <p:sldId id="35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p:restoredTop sz="50000" autoAdjust="0"/>
  </p:normalViewPr>
  <p:slideViewPr>
    <p:cSldViewPr snapToGrid="0" snapToObjects="1">
      <p:cViewPr>
        <p:scale>
          <a:sx n="70" d="100"/>
          <a:sy n="70" d="100"/>
        </p:scale>
        <p:origin x="2448"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38E9B-52C4-DC4B-9E8A-4837C38FE505}" type="datetimeFigureOut">
              <a:rPr lang="en-US" smtClean="0"/>
              <a:t>12/12/15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C3E7-3278-1243-886F-92FF82204DB1}" type="slidenum">
              <a:rPr lang="en-US" smtClean="0"/>
              <a:t>‹#›</a:t>
            </a:fld>
            <a:endParaRPr lang="en-US"/>
          </a:p>
        </p:txBody>
      </p:sp>
    </p:spTree>
    <p:extLst>
      <p:ext uri="{BB962C8B-B14F-4D97-AF65-F5344CB8AC3E}">
        <p14:creationId xmlns:p14="http://schemas.microsoft.com/office/powerpoint/2010/main" val="6066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Mở dau.</a:t>
            </a:r>
            <a:r>
              <a:rPr lang="vi-VN" baseline="0" dirty="0" smtClean="0"/>
              <a:t> Toi xin dưa ra mot kich ban nhu sau</a:t>
            </a:r>
            <a:r>
              <a:rPr lang="en-US" baseline="0" dirty="0" smtClean="0"/>
              <a:t>:</a:t>
            </a:r>
            <a:r>
              <a:rPr lang="vi-VN" baseline="0" dirty="0" smtClean="0"/>
              <a:t/>
            </a:r>
            <a:br>
              <a:rPr lang="vi-VN" baseline="0" dirty="0" smtClean="0"/>
            </a:br>
            <a:r>
              <a:rPr lang="en-US" dirty="0" err="1" smtClean="0"/>
              <a:t>Khuong</a:t>
            </a:r>
            <a:r>
              <a:rPr lang="en-US" dirty="0" smtClean="0"/>
              <a:t> la mot </a:t>
            </a:r>
            <a:r>
              <a:rPr lang="en-US" dirty="0" err="1" smtClean="0"/>
              <a:t>doanh</a:t>
            </a:r>
            <a:r>
              <a:rPr lang="en-US" dirty="0" smtClean="0"/>
              <a:t> </a:t>
            </a:r>
            <a:r>
              <a:rPr lang="en-US" dirty="0" err="1" smtClean="0"/>
              <a:t>nhan</a:t>
            </a:r>
            <a:r>
              <a:rPr lang="en-US" dirty="0" smtClean="0"/>
              <a:t> ban </a:t>
            </a:r>
            <a:r>
              <a:rPr lang="en-US" dirty="0" err="1" smtClean="0"/>
              <a:t>ron</a:t>
            </a:r>
            <a:r>
              <a:rPr lang="en-US" baseline="0" dirty="0" smtClean="0"/>
              <a:t> di </a:t>
            </a:r>
            <a:r>
              <a:rPr lang="en-US" baseline="0" dirty="0" err="1" smtClean="0"/>
              <a:t>cong</a:t>
            </a:r>
            <a:r>
              <a:rPr lang="en-US" baseline="0" dirty="0" smtClean="0"/>
              <a:t> </a:t>
            </a:r>
            <a:r>
              <a:rPr lang="en-US" baseline="0" dirty="0" err="1" smtClean="0"/>
              <a:t>tac</a:t>
            </a:r>
            <a:r>
              <a:rPr lang="en-US" baseline="0" dirty="0" smtClean="0"/>
              <a:t> </a:t>
            </a:r>
            <a:r>
              <a:rPr lang="en-US" baseline="0" dirty="0" err="1" smtClean="0"/>
              <a:t>thường</a:t>
            </a:r>
            <a:r>
              <a:rPr lang="en-US" baseline="0" dirty="0" smtClean="0"/>
              <a:t> </a:t>
            </a:r>
            <a:r>
              <a:rPr lang="en-US" baseline="0" dirty="0" err="1" smtClean="0"/>
              <a:t>xuyên</a:t>
            </a:r>
            <a:r>
              <a:rPr lang="en-US" baseline="0" dirty="0" smtClean="0"/>
              <a:t> </a:t>
            </a:r>
            <a:r>
              <a:rPr lang="en-US" baseline="0" dirty="0" err="1" smtClean="0"/>
              <a:t>nên</a:t>
            </a:r>
            <a:r>
              <a:rPr lang="en-US" baseline="0" dirty="0" smtClean="0"/>
              <a:t>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ít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về</a:t>
            </a:r>
            <a:r>
              <a:rPr lang="en-US" baseline="0" dirty="0" smtClean="0"/>
              <a:t> </a:t>
            </a:r>
            <a:r>
              <a:rPr lang="en-US" baseline="0" dirty="0" err="1" smtClean="0"/>
              <a:t>thăm</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Hom</a:t>
            </a:r>
            <a:r>
              <a:rPr lang="en-US" baseline="0" dirty="0" smtClean="0"/>
              <a:t> nay </a:t>
            </a:r>
            <a:r>
              <a:rPr lang="en-US" baseline="0" dirty="0" err="1" smtClean="0"/>
              <a:t>Khuong</a:t>
            </a:r>
            <a:r>
              <a:rPr lang="en-US" baseline="0" dirty="0" smtClean="0"/>
              <a:t> </a:t>
            </a:r>
            <a:r>
              <a:rPr lang="en-US" baseline="0" dirty="0" err="1" smtClean="0"/>
              <a:t>ve</a:t>
            </a:r>
            <a:r>
              <a:rPr lang="en-US" baseline="0" dirty="0" smtClean="0"/>
              <a:t> </a:t>
            </a:r>
            <a:r>
              <a:rPr lang="en-US" baseline="0" dirty="0" err="1" smtClean="0"/>
              <a:t>nuoc</a:t>
            </a:r>
            <a:r>
              <a:rPr lang="en-US" baseline="0" dirty="0" smtClean="0"/>
              <a:t> </a:t>
            </a:r>
            <a:r>
              <a:rPr lang="en-US" baseline="0" dirty="0" err="1" smtClean="0"/>
              <a:t>và</a:t>
            </a:r>
            <a:r>
              <a:rPr lang="en-US" baseline="0" dirty="0" smtClean="0"/>
              <a:t> </a:t>
            </a:r>
            <a:r>
              <a:rPr lang="en-US" baseline="0" dirty="0" err="1" smtClean="0"/>
              <a:t>muốn</a:t>
            </a:r>
            <a:r>
              <a:rPr lang="en-US" baseline="0" dirty="0" smtClean="0"/>
              <a:t> </a:t>
            </a:r>
            <a:r>
              <a:rPr lang="en-US" baseline="0" dirty="0" err="1" smtClean="0"/>
              <a:t>thu</a:t>
            </a:r>
            <a:r>
              <a:rPr lang="en-US" baseline="0" dirty="0" smtClean="0"/>
              <a:t> </a:t>
            </a:r>
            <a:r>
              <a:rPr lang="en-US" baseline="0" dirty="0" err="1" smtClean="0"/>
              <a:t>xếp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gặp</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gái</a:t>
            </a:r>
            <a:r>
              <a:rPr lang="en-US" baseline="0" dirty="0" smtClean="0"/>
              <a:t>. </a:t>
            </a:r>
            <a:r>
              <a:rPr lang="en-US" baseline="0" dirty="0" err="1" smtClean="0"/>
              <a:t>Hien</a:t>
            </a:r>
            <a:r>
              <a:rPr lang="en-US" baseline="0" dirty="0" smtClean="0"/>
              <a:t> tai </a:t>
            </a:r>
            <a:r>
              <a:rPr lang="en-US" baseline="0" dirty="0" err="1" smtClean="0"/>
              <a:t>Khuong</a:t>
            </a:r>
            <a:r>
              <a:rPr lang="en-US" baseline="0" dirty="0" smtClean="0"/>
              <a:t> dang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tại</a:t>
            </a:r>
            <a:r>
              <a:rPr lang="en-US" baseline="0" dirty="0" smtClean="0"/>
              <a:t> </a:t>
            </a:r>
            <a:r>
              <a:rPr lang="en-US" baseline="0" dirty="0" err="1" smtClean="0"/>
              <a:t>công</a:t>
            </a:r>
            <a:r>
              <a:rPr lang="en-US" baseline="0" dirty="0" smtClean="0"/>
              <a:t> </a:t>
            </a:r>
            <a:r>
              <a:rPr lang="en-US" baseline="0" dirty="0" err="1" smtClean="0"/>
              <a:t>ty</a:t>
            </a:r>
            <a:r>
              <a:rPr lang="en-US" baseline="0" dirty="0" smtClean="0"/>
              <a:t> o </a:t>
            </a:r>
            <a:r>
              <a:rPr lang="en-US" baseline="0" dirty="0" err="1" smtClean="0"/>
              <a:t>gần</a:t>
            </a:r>
            <a:r>
              <a:rPr lang="en-US" baseline="0" dirty="0" smtClean="0"/>
              <a:t> </a:t>
            </a:r>
            <a:r>
              <a:rPr lang="en-US" baseline="0" dirty="0" err="1" smtClean="0"/>
              <a:t>cong</a:t>
            </a:r>
            <a:r>
              <a:rPr lang="en-US" baseline="0" dirty="0" smtClean="0"/>
              <a:t> </a:t>
            </a:r>
            <a:r>
              <a:rPr lang="en-US" baseline="0" dirty="0" err="1" smtClean="0"/>
              <a:t>vien</a:t>
            </a:r>
            <a:r>
              <a:rPr lang="en-US" baseline="0" dirty="0" smtClean="0"/>
              <a:t> </a:t>
            </a:r>
            <a:r>
              <a:rPr lang="en-US" baseline="0" dirty="0" err="1" smtClean="0"/>
              <a:t>tao</a:t>
            </a:r>
            <a:r>
              <a:rPr lang="en-US" baseline="0" dirty="0" smtClean="0"/>
              <a:t> </a:t>
            </a:r>
            <a:r>
              <a:rPr lang="en-US" baseline="0" dirty="0" err="1" smtClean="0"/>
              <a:t>dan.</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14709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a:t>
            </a:r>
            <a:r>
              <a:rPr lang="en-US" baseline="0" dirty="0" err="1" smtClean="0"/>
              <a:t>và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10</a:t>
            </a:fld>
            <a:endParaRPr lang="en-US"/>
          </a:p>
        </p:txBody>
      </p:sp>
    </p:spTree>
    <p:extLst>
      <p:ext uri="{BB962C8B-B14F-4D97-AF65-F5344CB8AC3E}">
        <p14:creationId xmlns:p14="http://schemas.microsoft.com/office/powerpoint/2010/main" val="129200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demo 4 </a:t>
            </a:r>
            <a:r>
              <a:rPr lang="en-US" baseline="0" dirty="0" err="1" smtClean="0"/>
              <a:t>điểm</a:t>
            </a:r>
            <a:r>
              <a:rPr lang="en-US" baseline="0" dirty="0" smtClean="0"/>
              <a:t> </a:t>
            </a:r>
            <a:r>
              <a:rPr lang="en-US" baseline="0" dirty="0" err="1" smtClean="0"/>
              <a:t>xe</a:t>
            </a:r>
            <a:r>
              <a:rPr lang="en-US" baseline="0" dirty="0" smtClean="0"/>
              <a:t> </a:t>
            </a:r>
            <a:r>
              <a:rPr lang="en-US" baseline="0" dirty="0" err="1" smtClean="0"/>
              <a:t>buyt</a:t>
            </a:r>
            <a:r>
              <a:rPr lang="en-US" baseline="0" smtClean="0"/>
              <a:t> tối</a:t>
            </a:r>
            <a:r>
              <a:rPr lang="en-US" baseline="0" dirty="0" smtClean="0"/>
              <a:t> </a:t>
            </a:r>
            <a:r>
              <a:rPr lang="en-US" baseline="0" dirty="0" err="1" smtClean="0"/>
              <a:t>ưu</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như</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a:t>
            </a:r>
          </a:p>
          <a:p>
            <a:r>
              <a:rPr lang="en-US" baseline="0" dirty="0" smtClean="0"/>
              <a:t>(</a:t>
            </a:r>
            <a:r>
              <a:rPr lang="en-US" baseline="0" dirty="0" err="1" smtClean="0"/>
              <a:t>bật</a:t>
            </a:r>
            <a:r>
              <a:rPr lang="en-US" baseline="0" dirty="0" smtClean="0"/>
              <a:t> </a:t>
            </a:r>
            <a:r>
              <a:rPr lang="en-US" baseline="0" dirty="0" err="1" smtClean="0"/>
              <a:t>thiệt</a:t>
            </a:r>
            <a:r>
              <a:rPr lang="en-US" baseline="0" dirty="0" smtClean="0"/>
              <a:t> </a:t>
            </a:r>
            <a:r>
              <a:rPr lang="en-US" baseline="0" dirty="0" err="1" smtClean="0"/>
              <a:t>bị</a:t>
            </a:r>
            <a:r>
              <a:rPr lang="en-US" baseline="0" dirty="0" smtClean="0"/>
              <a:t> demo)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11</a:t>
            </a:fld>
            <a:endParaRPr lang="en-US"/>
          </a:p>
        </p:txBody>
      </p:sp>
    </p:spTree>
    <p:extLst>
      <p:ext uri="{BB962C8B-B14F-4D97-AF65-F5344CB8AC3E}">
        <p14:creationId xmlns:p14="http://schemas.microsoft.com/office/powerpoint/2010/main" val="314208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Khuong</a:t>
            </a:r>
            <a:r>
              <a:rPr lang="en-US" baseline="0" dirty="0" smtClean="0"/>
              <a:t> </a:t>
            </a:r>
            <a:r>
              <a:rPr lang="vi-VN" baseline="0" dirty="0" smtClean="0"/>
              <a:t>co mot nguoi ban gai đã lâu chưa gặp.</a:t>
            </a:r>
            <a:r>
              <a:rPr lang="en-US" baseline="0" dirty="0" smtClean="0"/>
              <a:t> </a:t>
            </a:r>
            <a:r>
              <a:rPr lang="en-US" baseline="0" dirty="0" err="1" smtClean="0"/>
              <a:t>Nha</a:t>
            </a:r>
            <a:r>
              <a:rPr lang="en-US" baseline="0" dirty="0" smtClean="0"/>
              <a:t> </a:t>
            </a:r>
            <a:r>
              <a:rPr lang="vi-VN" baseline="0" dirty="0" smtClean="0"/>
              <a:t>bạn gái </a:t>
            </a:r>
            <a:r>
              <a:rPr lang="en-US" baseline="0" dirty="0" smtClean="0"/>
              <a:t>o ben </a:t>
            </a:r>
            <a:r>
              <a:rPr lang="en-US" baseline="0" dirty="0" err="1" smtClean="0"/>
              <a:t>xe</a:t>
            </a:r>
            <a:r>
              <a:rPr lang="en-US" baseline="0" dirty="0" smtClean="0"/>
              <a:t> </a:t>
            </a:r>
            <a:r>
              <a:rPr lang="en-US" baseline="0" dirty="0" err="1" smtClean="0"/>
              <a:t>quan</a:t>
            </a:r>
            <a:r>
              <a:rPr lang="en-US" baseline="0" dirty="0" smtClean="0"/>
              <a:t> 8 </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44499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Khương cũng cần qua nhà bà nội . </a:t>
            </a:r>
            <a:r>
              <a:rPr lang="en-US" dirty="0" err="1" smtClean="0"/>
              <a:t>Đ</a:t>
            </a:r>
            <a:r>
              <a:rPr lang="vi-VN" dirty="0" smtClean="0"/>
              <a:t>ể tặng quà cho</a:t>
            </a:r>
            <a:r>
              <a:rPr lang="vi-VN" baseline="0" dirty="0" smtClean="0"/>
              <a:t> bà nội. </a:t>
            </a:r>
            <a:r>
              <a:rPr lang="en-US" baseline="0" dirty="0" smtClean="0"/>
              <a:t>B</a:t>
            </a:r>
            <a:r>
              <a:rPr lang="vi-VN" baseline="0" dirty="0" smtClean="0"/>
              <a:t>à nội của khương sống ở ....</a:t>
            </a:r>
            <a:endParaRPr lang="vi-VN"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45981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dirty="0" err="1" smtClean="0"/>
              <a:t>Khuong</a:t>
            </a:r>
            <a:r>
              <a:rPr lang="en-US" dirty="0" smtClean="0"/>
              <a:t> </a:t>
            </a:r>
            <a:r>
              <a:rPr lang="en-US" dirty="0" err="1" smtClean="0"/>
              <a:t>muốn</a:t>
            </a:r>
            <a:r>
              <a:rPr lang="en-US" dirty="0" smtClean="0"/>
              <a:t> qua </a:t>
            </a:r>
            <a:r>
              <a:rPr lang="en-US" dirty="0" err="1" smtClean="0"/>
              <a:t>nha</a:t>
            </a:r>
            <a:r>
              <a:rPr lang="en-US" dirty="0" smtClean="0"/>
              <a:t> </a:t>
            </a:r>
            <a:r>
              <a:rPr lang="vi-VN" dirty="0" smtClean="0"/>
              <a:t>me</a:t>
            </a:r>
            <a:r>
              <a:rPr lang="en-US" dirty="0" smtClean="0"/>
              <a:t> de ban</a:t>
            </a:r>
            <a:r>
              <a:rPr lang="en-US" baseline="0" dirty="0" smtClean="0"/>
              <a:t> </a:t>
            </a:r>
            <a:r>
              <a:rPr lang="vi-VN" baseline="0" dirty="0" smtClean="0"/>
              <a:t>việc cưới vợ </a:t>
            </a:r>
          </a:p>
          <a:p>
            <a:pPr marL="0" marR="0" indent="0" algn="l" defTabSz="914400" rtl="0" eaLnBrk="1" fontAlgn="auto" latinLnBrk="0" hangingPunct="1">
              <a:lnSpc>
                <a:spcPct val="100000"/>
              </a:lnSpc>
              <a:spcBef>
                <a:spcPts val="0"/>
              </a:spcBef>
              <a:spcAft>
                <a:spcPts val="0"/>
              </a:spcAft>
              <a:buClrTx/>
              <a:buSzTx/>
              <a:buFontTx/>
              <a:buNone/>
              <a:tabLst/>
              <a:defRPr/>
            </a:pPr>
            <a:endParaRPr lang="vi-V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baseline="0" dirty="0" smtClean="0"/>
              <a:t>Do da lau. </a:t>
            </a:r>
            <a:r>
              <a:rPr lang="en-US" baseline="0" dirty="0" smtClean="0"/>
              <a:t>A</a:t>
            </a:r>
            <a:r>
              <a:rPr lang="vi-VN" baseline="0" dirty="0" smtClean="0"/>
              <a:t>nh Khuong chua ve VietNam. </a:t>
            </a:r>
            <a:r>
              <a:rPr lang="en-US" baseline="0" dirty="0" smtClean="0"/>
              <a:t>N</a:t>
            </a:r>
            <a:r>
              <a:rPr lang="vi-VN" baseline="0" dirty="0" smtClean="0"/>
              <a:t>en rat muon di xe buyt de an toan.</a:t>
            </a:r>
            <a:endParaRPr lang="en-US" dirty="0" smtClean="0"/>
          </a:p>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767859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5</a:t>
            </a:fld>
            <a:endParaRPr lang="en-US"/>
          </a:p>
        </p:txBody>
      </p:sp>
    </p:spTree>
    <p:extLst>
      <p:ext uri="{BB962C8B-B14F-4D97-AF65-F5344CB8AC3E}">
        <p14:creationId xmlns:p14="http://schemas.microsoft.com/office/powerpoint/2010/main" val="7952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6</a:t>
            </a:fld>
            <a:endParaRPr lang="en-US"/>
          </a:p>
        </p:txBody>
      </p:sp>
    </p:spTree>
    <p:extLst>
      <p:ext uri="{BB962C8B-B14F-4D97-AF65-F5344CB8AC3E}">
        <p14:creationId xmlns:p14="http://schemas.microsoft.com/office/powerpoint/2010/main" val="65920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Do vây, hệ thống chúng tôi cung cấp chức năng tìm kiếm xe buýt để giúp anh Khương vượt qua khó khăn này.</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7</a:t>
            </a:fld>
            <a:endParaRPr lang="en-US"/>
          </a:p>
        </p:txBody>
      </p:sp>
    </p:spTree>
    <p:extLst>
      <p:ext uri="{BB962C8B-B14F-4D97-AF65-F5344CB8AC3E}">
        <p14:creationId xmlns:p14="http://schemas.microsoft.com/office/powerpoint/2010/main" val="80071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8</a:t>
            </a:fld>
            <a:endParaRPr lang="en-US"/>
          </a:p>
        </p:txBody>
      </p:sp>
    </p:spTree>
    <p:extLst>
      <p:ext uri="{BB962C8B-B14F-4D97-AF65-F5344CB8AC3E}">
        <p14:creationId xmlns:p14="http://schemas.microsoft.com/office/powerpoint/2010/main" val="80071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r>
              <a:rPr lang="vi-VN" baseline="0" dirty="0" smtClean="0"/>
              <a:t> có tối ưu. </a:t>
            </a:r>
            <a:endParaRPr lang="en-US"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t>9</a:t>
            </a:fld>
            <a:endParaRPr lang="en-US"/>
          </a:p>
        </p:txBody>
      </p:sp>
    </p:spTree>
    <p:extLst>
      <p:ext uri="{BB962C8B-B14F-4D97-AF65-F5344CB8AC3E}">
        <p14:creationId xmlns:p14="http://schemas.microsoft.com/office/powerpoint/2010/main" val="80071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1316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29654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7838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7632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9108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62976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50303624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230740458"/>
      </p:ext>
    </p:extLst>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1478050721"/>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1</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pic>
        <p:nvPicPr>
          <p:cNvPr id="1026" name="Picture 2" descr="C:\Users\ngoan\Desktop\image\compa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175" y="209048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51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lang="en-US" dirty="0"/>
              <a:t>Architecture</a:t>
            </a:r>
            <a:endParaRPr lang="en-US" dirty="0">
              <a:latin typeface="Times New Roman" pitchFamily="18" charset="0"/>
              <a:cs typeface="Times New Roman" pitchFamily="18" charset="0"/>
            </a:endParaRPr>
          </a:p>
        </p:txBody>
      </p:sp>
      <p:pic>
        <p:nvPicPr>
          <p:cNvPr id="3074" name="Picture 2" descr="C:\Users\ngoan\Desktop\bus.png"/>
          <p:cNvPicPr>
            <a:picLocks noChangeAspect="1" noChangeArrowheads="1"/>
          </p:cNvPicPr>
          <p:nvPr/>
        </p:nvPicPr>
        <p:blipFill rotWithShape="1">
          <a:blip r:embed="rId3">
            <a:extLst>
              <a:ext uri="{28A0092B-C50C-407E-A947-70E740481C1C}">
                <a14:useLocalDpi xmlns:a14="http://schemas.microsoft.com/office/drawing/2010/main" val="0"/>
              </a:ext>
            </a:extLst>
          </a:blip>
          <a:srcRect b="40635"/>
          <a:stretch/>
        </p:blipFill>
        <p:spPr bwMode="auto">
          <a:xfrm>
            <a:off x="1800225" y="2611556"/>
            <a:ext cx="5543550" cy="286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776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Demo bus four points optimize</a:t>
            </a:r>
            <a:endParaRPr lang="en-US" dirty="0">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a:p>
        </p:txBody>
      </p:sp>
      <p:sp>
        <p:nvSpPr>
          <p:cNvPr id="5" name="Rectangle 4"/>
          <p:cNvSpPr/>
          <p:nvPr/>
        </p:nvSpPr>
        <p:spPr>
          <a:xfrm>
            <a:off x="457200" y="2527462"/>
            <a:ext cx="8503920" cy="1969770"/>
          </a:xfrm>
          <a:prstGeom prst="rect">
            <a:avLst/>
          </a:prstGeom>
        </p:spPr>
        <p:txBody>
          <a:bodyPr wrap="square">
            <a:spAutoFit/>
          </a:bodyPr>
          <a:lstStyle/>
          <a:p>
            <a:pPr marL="514350" lvl="1" indent="-171450">
              <a:spcBef>
                <a:spcPts val="375"/>
              </a:spcBef>
              <a:defRPr sz="2600">
                <a:solidFill>
                  <a:srgbClr val="C00000"/>
                </a:solidFill>
                <a:latin typeface="Cambria"/>
                <a:ea typeface="Cambria"/>
                <a:cs typeface="Cambria"/>
                <a:sym typeface="Cambria"/>
              </a:defRPr>
            </a:pPr>
            <a:r>
              <a:rPr lang="en-US" sz="2800" dirty="0"/>
              <a:t>Start location:</a:t>
            </a:r>
            <a:r>
              <a:rPr lang="en-US" sz="2800" dirty="0">
                <a:solidFill>
                  <a:srgbClr val="000000"/>
                </a:solidFill>
              </a:rPr>
              <a:t>  </a:t>
            </a:r>
            <a:r>
              <a:rPr lang="en-US" sz="2800" dirty="0" err="1">
                <a:solidFill>
                  <a:srgbClr val="000000"/>
                </a:solidFill>
              </a:rPr>
              <a:t>Bến</a:t>
            </a:r>
            <a:r>
              <a:rPr lang="en-US" sz="2800" dirty="0">
                <a:solidFill>
                  <a:srgbClr val="000000"/>
                </a:solidFill>
              </a:rPr>
              <a:t> </a:t>
            </a:r>
            <a:r>
              <a:rPr lang="en-US" sz="2800" dirty="0" err="1">
                <a:solidFill>
                  <a:srgbClr val="000000"/>
                </a:solidFill>
              </a:rPr>
              <a:t>xe</a:t>
            </a:r>
            <a:r>
              <a:rPr lang="en-US" sz="2800" dirty="0">
                <a:solidFill>
                  <a:srgbClr val="000000"/>
                </a:solidFill>
              </a:rPr>
              <a:t> </a:t>
            </a:r>
            <a:r>
              <a:rPr lang="en-US" sz="2800" dirty="0" err="1">
                <a:solidFill>
                  <a:srgbClr val="000000"/>
                </a:solidFill>
              </a:rPr>
              <a:t>quận</a:t>
            </a:r>
            <a:r>
              <a:rPr lang="en-US" sz="2800" dirty="0">
                <a:solidFill>
                  <a:srgbClr val="000000"/>
                </a:solidFill>
              </a:rPr>
              <a:t> 8</a:t>
            </a:r>
            <a:endParaRPr lang="en-US" sz="2800" dirty="0"/>
          </a:p>
          <a:p>
            <a:pPr marL="514350" lvl="1" indent="-171450">
              <a:spcBef>
                <a:spcPts val="375"/>
              </a:spcBef>
              <a:defRPr sz="2600">
                <a:solidFill>
                  <a:srgbClr val="C00000"/>
                </a:solidFill>
                <a:latin typeface="Cambria"/>
                <a:ea typeface="Cambria"/>
                <a:cs typeface="Cambria"/>
                <a:sym typeface="Cambria"/>
              </a:defRPr>
            </a:pPr>
            <a:r>
              <a:rPr lang="en-US" sz="2800" dirty="0"/>
              <a:t>First middle location: </a:t>
            </a:r>
            <a:r>
              <a:rPr lang="en-US" sz="2800" dirty="0">
                <a:solidFill>
                  <a:srgbClr val="000000"/>
                </a:solidFill>
              </a:rPr>
              <a:t>280 </a:t>
            </a:r>
            <a:r>
              <a:rPr lang="en-US" sz="2800" dirty="0" err="1">
                <a:solidFill>
                  <a:srgbClr val="000000"/>
                </a:solidFill>
              </a:rPr>
              <a:t>Nguyễn</a:t>
            </a:r>
            <a:r>
              <a:rPr lang="en-US" sz="2800" dirty="0">
                <a:solidFill>
                  <a:srgbClr val="000000"/>
                </a:solidFill>
              </a:rPr>
              <a:t> </a:t>
            </a:r>
            <a:r>
              <a:rPr lang="en-US" sz="2800" dirty="0" err="1">
                <a:solidFill>
                  <a:srgbClr val="000000"/>
                </a:solidFill>
              </a:rPr>
              <a:t>Đình</a:t>
            </a:r>
            <a:r>
              <a:rPr lang="en-US" sz="2800" dirty="0">
                <a:solidFill>
                  <a:srgbClr val="000000"/>
                </a:solidFill>
              </a:rPr>
              <a:t> </a:t>
            </a:r>
            <a:r>
              <a:rPr lang="en-US" sz="2800" dirty="0" err="1">
                <a:solidFill>
                  <a:srgbClr val="000000"/>
                </a:solidFill>
              </a:rPr>
              <a:t>Chiểu</a:t>
            </a:r>
            <a:endParaRPr lang="en-US" sz="2800" dirty="0">
              <a:solidFill>
                <a:srgbClr val="000000"/>
              </a:solidFill>
            </a:endParaRPr>
          </a:p>
          <a:p>
            <a:pPr marL="514350" lvl="1" indent="-171450">
              <a:spcBef>
                <a:spcPts val="375"/>
              </a:spcBef>
              <a:defRPr sz="2600">
                <a:solidFill>
                  <a:srgbClr val="C00000"/>
                </a:solidFill>
                <a:latin typeface="Cambria"/>
                <a:ea typeface="Cambria"/>
                <a:cs typeface="Cambria"/>
                <a:sym typeface="Cambria"/>
              </a:defRPr>
            </a:pPr>
            <a:r>
              <a:rPr lang="en-US" sz="2800" dirty="0"/>
              <a:t>Second middle location: </a:t>
            </a:r>
            <a:r>
              <a:rPr lang="en-US" sz="2800" dirty="0" err="1">
                <a:solidFill>
                  <a:srgbClr val="000000"/>
                </a:solidFill>
              </a:rPr>
              <a:t>VinCom</a:t>
            </a:r>
            <a:r>
              <a:rPr lang="en-US" sz="2800" dirty="0">
                <a:solidFill>
                  <a:srgbClr val="000000"/>
                </a:solidFill>
              </a:rPr>
              <a:t> </a:t>
            </a:r>
            <a:r>
              <a:rPr lang="en-US" sz="2800" dirty="0" err="1">
                <a:solidFill>
                  <a:srgbClr val="000000"/>
                </a:solidFill>
              </a:rPr>
              <a:t>Lê</a:t>
            </a:r>
            <a:r>
              <a:rPr lang="en-US" sz="2800" dirty="0">
                <a:solidFill>
                  <a:srgbClr val="000000"/>
                </a:solidFill>
              </a:rPr>
              <a:t> </a:t>
            </a:r>
            <a:r>
              <a:rPr lang="en-US" sz="2800" dirty="0" err="1">
                <a:solidFill>
                  <a:srgbClr val="000000"/>
                </a:solidFill>
              </a:rPr>
              <a:t>Thánh</a:t>
            </a:r>
            <a:r>
              <a:rPr lang="en-US" sz="2800" dirty="0">
                <a:solidFill>
                  <a:srgbClr val="000000"/>
                </a:solidFill>
              </a:rPr>
              <a:t> </a:t>
            </a:r>
            <a:r>
              <a:rPr lang="en-US" sz="2800" dirty="0" err="1">
                <a:solidFill>
                  <a:srgbClr val="000000"/>
                </a:solidFill>
              </a:rPr>
              <a:t>Tôn</a:t>
            </a:r>
            <a:r>
              <a:rPr lang="en-US" sz="2800" dirty="0"/>
              <a:t> </a:t>
            </a:r>
          </a:p>
          <a:p>
            <a:pPr marL="514350" lvl="1" indent="-171450">
              <a:spcBef>
                <a:spcPts val="375"/>
              </a:spcBef>
              <a:defRPr sz="2600">
                <a:solidFill>
                  <a:srgbClr val="C00000"/>
                </a:solidFill>
                <a:latin typeface="Cambria"/>
                <a:ea typeface="Cambria"/>
                <a:cs typeface="Cambria"/>
                <a:sym typeface="Cambria"/>
              </a:defRPr>
            </a:pPr>
            <a:r>
              <a:rPr lang="en-US" sz="2800" dirty="0"/>
              <a:t>End location: </a:t>
            </a:r>
            <a:r>
              <a:rPr lang="en-US" sz="2800" dirty="0" err="1">
                <a:solidFill>
                  <a:srgbClr val="000000"/>
                </a:solidFill>
              </a:rPr>
              <a:t>Công</a:t>
            </a:r>
            <a:r>
              <a:rPr lang="en-US" sz="2800" dirty="0">
                <a:solidFill>
                  <a:srgbClr val="000000"/>
                </a:solidFill>
              </a:rPr>
              <a:t> </a:t>
            </a:r>
            <a:r>
              <a:rPr lang="en-US" sz="2800" dirty="0" err="1">
                <a:solidFill>
                  <a:srgbClr val="000000"/>
                </a:solidFill>
              </a:rPr>
              <a:t>Viên</a:t>
            </a:r>
            <a:r>
              <a:rPr lang="en-US" sz="2800" dirty="0">
                <a:solidFill>
                  <a:srgbClr val="000000"/>
                </a:solidFill>
              </a:rPr>
              <a:t> Tao </a:t>
            </a:r>
            <a:r>
              <a:rPr lang="en-US" sz="2800" dirty="0" err="1">
                <a:solidFill>
                  <a:srgbClr val="000000"/>
                </a:solidFill>
              </a:rPr>
              <a:t>Đàn</a:t>
            </a:r>
            <a:r>
              <a:rPr lang="en-US" sz="2800" dirty="0">
                <a:solidFill>
                  <a:srgbClr val="000000"/>
                </a:solidFill>
              </a:rPr>
              <a:t> </a:t>
            </a:r>
            <a:endParaRPr lang="en-US" sz="2800" dirty="0"/>
          </a:p>
        </p:txBody>
      </p:sp>
    </p:spTree>
    <p:extLst>
      <p:ext uri="{BB962C8B-B14F-4D97-AF65-F5344CB8AC3E}">
        <p14:creationId xmlns:p14="http://schemas.microsoft.com/office/powerpoint/2010/main" val="2762760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2</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2702122" y="5933619"/>
            <a:ext cx="1187858" cy="400110"/>
          </a:xfrm>
          <a:prstGeom prst="rect">
            <a:avLst/>
          </a:prstGeom>
          <a:noFill/>
        </p:spPr>
        <p:txBody>
          <a:bodyPr wrap="square" rtlCol="0">
            <a:spAutoFit/>
          </a:bodyPr>
          <a:lstStyle/>
          <a:p>
            <a:r>
              <a:rPr lang="vi-VN" sz="2000" b="1" dirty="0" smtClean="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397322" y="6333729"/>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a:t>
            </a:r>
            <a:r>
              <a:rPr lang="en-US" dirty="0" smtClean="0">
                <a:solidFill>
                  <a:srgbClr val="FF0000"/>
                </a:solidFill>
                <a:latin typeface="Cambria" pitchFamily="18" charset="0"/>
              </a:rPr>
              <a:t>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780" y="462325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746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2710734" y="5900290"/>
            <a:ext cx="1161160" cy="400110"/>
          </a:xfrm>
          <a:prstGeom prst="rect">
            <a:avLst/>
          </a:prstGeom>
          <a:noFill/>
        </p:spPr>
        <p:txBody>
          <a:bodyPr wrap="square" rtlCol="0">
            <a:spAutoFit/>
          </a:bodyPr>
          <a:lstStyle/>
          <a:p>
            <a:r>
              <a:rPr lang="vi-VN" sz="2000" b="1" dirty="0" smtClean="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408256" y="6300400"/>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a:t>
            </a:r>
            <a:r>
              <a:rPr lang="en-US" dirty="0" smtClean="0">
                <a:solidFill>
                  <a:srgbClr val="FF0000"/>
                </a:solidFill>
                <a:latin typeface="Cambria" pitchFamily="18" charset="0"/>
              </a:rPr>
              <a:t>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0734" y="465851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191282" y="3436794"/>
            <a:ext cx="1191402" cy="400110"/>
          </a:xfrm>
          <a:prstGeom prst="rect">
            <a:avLst/>
          </a:prstGeom>
          <a:noFill/>
        </p:spPr>
        <p:txBody>
          <a:bodyPr wrap="square" rtlCol="0">
            <a:spAutoFit/>
          </a:bodyPr>
          <a:lstStyle/>
          <a:p>
            <a:r>
              <a:rPr lang="en-US" sz="2000" b="1" dirty="0" err="1" smtClean="0">
                <a:solidFill>
                  <a:srgbClr val="000000"/>
                </a:solidFill>
                <a:latin typeface="Cambria" pitchFamily="18" charset="0"/>
                <a:cs typeface="Times New Roman" pitchFamily="18" charset="0"/>
              </a:rPr>
              <a:t>Bà</a:t>
            </a:r>
            <a:r>
              <a:rPr lang="en-US" sz="2000" b="1" dirty="0" smtClean="0">
                <a:solidFill>
                  <a:srgbClr val="000000"/>
                </a:solidFill>
                <a:latin typeface="Cambria" pitchFamily="18" charset="0"/>
                <a:cs typeface="Times New Roman" pitchFamily="18" charset="0"/>
              </a:rPr>
              <a:t> </a:t>
            </a:r>
            <a:r>
              <a:rPr lang="en-US" sz="2000" b="1" dirty="0" err="1" smtClean="0">
                <a:solidFill>
                  <a:srgbClr val="000000"/>
                </a:solidFill>
                <a:latin typeface="Cambria" pitchFamily="18" charset="0"/>
                <a:cs typeface="Times New Roman" pitchFamily="18" charset="0"/>
              </a:rPr>
              <a:t>Nội</a:t>
            </a:r>
            <a:endParaRPr lang="en-US" sz="2000" b="1" dirty="0">
              <a:solidFill>
                <a:srgbClr val="000000"/>
              </a:solidFill>
              <a:latin typeface="Cambria" pitchFamily="18" charset="0"/>
              <a:cs typeface="Times New Roman" pitchFamily="18" charset="0"/>
            </a:endParaRPr>
          </a:p>
        </p:txBody>
      </p:sp>
      <p:sp>
        <p:nvSpPr>
          <p:cNvPr id="22" name="TextBox 21"/>
          <p:cNvSpPr txBox="1"/>
          <p:nvPr/>
        </p:nvSpPr>
        <p:spPr>
          <a:xfrm>
            <a:off x="3466562" y="3998530"/>
            <a:ext cx="2640842" cy="369332"/>
          </a:xfrm>
          <a:prstGeom prst="rect">
            <a:avLst/>
          </a:prstGeom>
          <a:noFill/>
        </p:spPr>
        <p:txBody>
          <a:bodyPr wrap="square" rtlCol="0">
            <a:spAutoFit/>
          </a:bodyPr>
          <a:lstStyle/>
          <a:p>
            <a:r>
              <a:rPr lang="en-US" dirty="0" err="1">
                <a:solidFill>
                  <a:srgbClr val="FF0000"/>
                </a:solidFill>
                <a:latin typeface="Cambria" pitchFamily="18" charset="0"/>
              </a:rPr>
              <a:t>VinCom</a:t>
            </a:r>
            <a:r>
              <a:rPr lang="en-US" dirty="0">
                <a:solidFill>
                  <a:srgbClr val="FF0000"/>
                </a:solidFill>
                <a:latin typeface="Cambria" pitchFamily="18" charset="0"/>
              </a:rPr>
              <a:t> </a:t>
            </a:r>
            <a:r>
              <a:rPr lang="en-US" dirty="0" err="1">
                <a:solidFill>
                  <a:srgbClr val="FF0000"/>
                </a:solidFill>
                <a:latin typeface="Cambria" pitchFamily="18" charset="0"/>
              </a:rPr>
              <a:t>Lê</a:t>
            </a:r>
            <a:r>
              <a:rPr lang="en-US" dirty="0">
                <a:solidFill>
                  <a:srgbClr val="FF0000"/>
                </a:solidFill>
                <a:latin typeface="Cambria" pitchFamily="18" charset="0"/>
              </a:rPr>
              <a:t> </a:t>
            </a:r>
            <a:r>
              <a:rPr lang="en-US" dirty="0" err="1">
                <a:solidFill>
                  <a:srgbClr val="FF0000"/>
                </a:solidFill>
                <a:latin typeface="Cambria" pitchFamily="18" charset="0"/>
              </a:rPr>
              <a:t>Thánh</a:t>
            </a:r>
            <a:r>
              <a:rPr lang="en-US" dirty="0">
                <a:solidFill>
                  <a:srgbClr val="FF0000"/>
                </a:solidFill>
                <a:latin typeface="Cambria" pitchFamily="18" charset="0"/>
              </a:rPr>
              <a:t> </a:t>
            </a:r>
            <a:r>
              <a:rPr lang="en-US" dirty="0" err="1">
                <a:solidFill>
                  <a:srgbClr val="FF0000"/>
                </a:solidFill>
                <a:latin typeface="Cambria" pitchFamily="18" charset="0"/>
              </a:rPr>
              <a:t>Tôn</a:t>
            </a:r>
            <a:endParaRPr lang="en-US"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50" y="2216417"/>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3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3001150" y="5725126"/>
            <a:ext cx="1161160" cy="400110"/>
          </a:xfrm>
          <a:prstGeom prst="rect">
            <a:avLst/>
          </a:prstGeom>
          <a:noFill/>
        </p:spPr>
        <p:txBody>
          <a:bodyPr wrap="square" rtlCol="0">
            <a:spAutoFit/>
          </a:bodyPr>
          <a:lstStyle/>
          <a:p>
            <a:r>
              <a:rPr lang="vi-VN" sz="2000" b="1" dirty="0" smtClean="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698672" y="6208185"/>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a:t>
            </a:r>
            <a:r>
              <a:rPr lang="en-US" dirty="0" smtClean="0">
                <a:solidFill>
                  <a:srgbClr val="FF0000"/>
                </a:solidFill>
                <a:latin typeface="Cambria" pitchFamily="18" charset="0"/>
              </a:rPr>
              <a:t>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110" y="440135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317483" y="5553138"/>
            <a:ext cx="914400" cy="400110"/>
          </a:xfrm>
          <a:prstGeom prst="rect">
            <a:avLst/>
          </a:prstGeom>
          <a:noFill/>
        </p:spPr>
        <p:txBody>
          <a:bodyPr wrap="square" rtlCol="0">
            <a:spAutoFit/>
          </a:bodyPr>
          <a:lstStyle/>
          <a:p>
            <a:r>
              <a:rPr lang="en-US" sz="2000" b="1" dirty="0" err="1" smtClean="0">
                <a:solidFill>
                  <a:srgbClr val="000000"/>
                </a:solidFill>
                <a:latin typeface="Cambria" pitchFamily="18" charset="0"/>
                <a:cs typeface="Times New Roman" pitchFamily="18" charset="0"/>
              </a:rPr>
              <a:t>Mẹ</a:t>
            </a:r>
            <a:endParaRPr lang="en-US" sz="2000" b="1" dirty="0">
              <a:solidFill>
                <a:srgbClr val="000000"/>
              </a:solidFill>
              <a:latin typeface="Cambria" pitchFamily="18" charset="0"/>
              <a:cs typeface="Times New Roman" pitchFamily="18" charset="0"/>
            </a:endParaRPr>
          </a:p>
        </p:txBody>
      </p:sp>
      <p:sp>
        <p:nvSpPr>
          <p:cNvPr id="16" name="TextBox 15"/>
          <p:cNvSpPr txBox="1"/>
          <p:nvPr/>
        </p:nvSpPr>
        <p:spPr>
          <a:xfrm>
            <a:off x="6323994" y="6126042"/>
            <a:ext cx="2654490" cy="369332"/>
          </a:xfrm>
          <a:prstGeom prst="rect">
            <a:avLst/>
          </a:prstGeom>
          <a:noFill/>
        </p:spPr>
        <p:txBody>
          <a:bodyPr wrap="square" rtlCol="0">
            <a:spAutoFit/>
          </a:bodyPr>
          <a:lstStyle/>
          <a:p>
            <a:r>
              <a:rPr lang="en-US" dirty="0">
                <a:solidFill>
                  <a:srgbClr val="FF0000"/>
                </a:solidFill>
                <a:latin typeface="Cambria" pitchFamily="18" charset="0"/>
              </a:rPr>
              <a:t>280 </a:t>
            </a:r>
            <a:r>
              <a:rPr lang="en-US" dirty="0" err="1">
                <a:solidFill>
                  <a:srgbClr val="FF0000"/>
                </a:solidFill>
                <a:latin typeface="Cambria" pitchFamily="18" charset="0"/>
              </a:rPr>
              <a:t>Nguyễn</a:t>
            </a:r>
            <a:r>
              <a:rPr lang="en-US" dirty="0">
                <a:solidFill>
                  <a:srgbClr val="FF0000"/>
                </a:solidFill>
                <a:latin typeface="Cambria" pitchFamily="18" charset="0"/>
              </a:rPr>
              <a:t> </a:t>
            </a:r>
            <a:r>
              <a:rPr lang="en-US" dirty="0" err="1">
                <a:solidFill>
                  <a:srgbClr val="FF0000"/>
                </a:solidFill>
                <a:latin typeface="Cambria" pitchFamily="18" charset="0"/>
              </a:rPr>
              <a:t>Đình</a:t>
            </a:r>
            <a:r>
              <a:rPr lang="en-US" dirty="0">
                <a:solidFill>
                  <a:srgbClr val="FF0000"/>
                </a:solidFill>
                <a:latin typeface="Cambria" pitchFamily="18" charset="0"/>
              </a:rPr>
              <a:t> </a:t>
            </a:r>
            <a:r>
              <a:rPr lang="en-US" dirty="0" err="1">
                <a:solidFill>
                  <a:srgbClr val="FF0000"/>
                </a:solidFill>
                <a:latin typeface="Cambria" pitchFamily="18" charset="0"/>
              </a:rPr>
              <a:t>Chiểu</a:t>
            </a:r>
            <a:endParaRPr lang="en-US" dirty="0">
              <a:solidFill>
                <a:srgbClr val="FF0000"/>
              </a:solidFill>
              <a:latin typeface="Cambria" pitchFamily="18" charset="0"/>
              <a:cs typeface="Times New Roman" pitchFamily="18" charset="0"/>
            </a:endParaRPr>
          </a:p>
        </p:txBody>
      </p:sp>
      <p:pic>
        <p:nvPicPr>
          <p:cNvPr id="17" name="Picture 2" descr="C:\Users\ngoan\Desktop\image\Office-Client-Female-Light-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595" y="4116266"/>
            <a:ext cx="1161288" cy="11612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931059" y="3228168"/>
            <a:ext cx="1191402" cy="400110"/>
          </a:xfrm>
          <a:prstGeom prst="rect">
            <a:avLst/>
          </a:prstGeom>
          <a:noFill/>
        </p:spPr>
        <p:txBody>
          <a:bodyPr wrap="square" rtlCol="0">
            <a:spAutoFit/>
          </a:bodyPr>
          <a:lstStyle/>
          <a:p>
            <a:r>
              <a:rPr lang="en-US" sz="2000" b="1" dirty="0" err="1" smtClean="0">
                <a:solidFill>
                  <a:srgbClr val="000000"/>
                </a:solidFill>
                <a:latin typeface="Cambria" pitchFamily="18" charset="0"/>
                <a:cs typeface="Times New Roman" pitchFamily="18" charset="0"/>
              </a:rPr>
              <a:t>Bà</a:t>
            </a:r>
            <a:r>
              <a:rPr lang="en-US" sz="2000" b="1" dirty="0" smtClean="0">
                <a:solidFill>
                  <a:srgbClr val="000000"/>
                </a:solidFill>
                <a:latin typeface="Cambria" pitchFamily="18" charset="0"/>
                <a:cs typeface="Times New Roman" pitchFamily="18" charset="0"/>
              </a:rPr>
              <a:t> </a:t>
            </a:r>
            <a:r>
              <a:rPr lang="en-US" sz="2000" b="1" dirty="0" err="1" smtClean="0">
                <a:solidFill>
                  <a:srgbClr val="000000"/>
                </a:solidFill>
                <a:latin typeface="Cambria" pitchFamily="18" charset="0"/>
                <a:cs typeface="Times New Roman" pitchFamily="18" charset="0"/>
              </a:rPr>
              <a:t>Nội</a:t>
            </a:r>
            <a:endParaRPr lang="en-US" sz="2000" b="1" dirty="0">
              <a:solidFill>
                <a:srgbClr val="000000"/>
              </a:solidFill>
              <a:latin typeface="Cambria" pitchFamily="18" charset="0"/>
              <a:cs typeface="Times New Roman" pitchFamily="18" charset="0"/>
            </a:endParaRPr>
          </a:p>
        </p:txBody>
      </p:sp>
      <p:sp>
        <p:nvSpPr>
          <p:cNvPr id="22" name="TextBox 21"/>
          <p:cNvSpPr txBox="1"/>
          <p:nvPr/>
        </p:nvSpPr>
        <p:spPr>
          <a:xfrm>
            <a:off x="4067950" y="3766257"/>
            <a:ext cx="2640842" cy="369332"/>
          </a:xfrm>
          <a:prstGeom prst="rect">
            <a:avLst/>
          </a:prstGeom>
          <a:noFill/>
        </p:spPr>
        <p:txBody>
          <a:bodyPr wrap="square" rtlCol="0">
            <a:spAutoFit/>
          </a:bodyPr>
          <a:lstStyle/>
          <a:p>
            <a:r>
              <a:rPr lang="en-US" dirty="0" err="1">
                <a:solidFill>
                  <a:srgbClr val="FF0000"/>
                </a:solidFill>
                <a:latin typeface="Cambria" pitchFamily="18" charset="0"/>
              </a:rPr>
              <a:t>VinCom</a:t>
            </a:r>
            <a:r>
              <a:rPr lang="en-US" dirty="0">
                <a:solidFill>
                  <a:srgbClr val="FF0000"/>
                </a:solidFill>
                <a:latin typeface="Cambria" pitchFamily="18" charset="0"/>
              </a:rPr>
              <a:t> </a:t>
            </a:r>
            <a:r>
              <a:rPr lang="en-US" dirty="0" err="1">
                <a:solidFill>
                  <a:srgbClr val="FF0000"/>
                </a:solidFill>
                <a:latin typeface="Cambria" pitchFamily="18" charset="0"/>
              </a:rPr>
              <a:t>Lê</a:t>
            </a:r>
            <a:r>
              <a:rPr lang="en-US" dirty="0">
                <a:solidFill>
                  <a:srgbClr val="FF0000"/>
                </a:solidFill>
                <a:latin typeface="Cambria" pitchFamily="18" charset="0"/>
              </a:rPr>
              <a:t> </a:t>
            </a:r>
            <a:r>
              <a:rPr lang="en-US" dirty="0" err="1">
                <a:solidFill>
                  <a:srgbClr val="FF0000"/>
                </a:solidFill>
                <a:latin typeface="Cambria" pitchFamily="18" charset="0"/>
              </a:rPr>
              <a:t>Thánh</a:t>
            </a:r>
            <a:r>
              <a:rPr lang="en-US" dirty="0">
                <a:solidFill>
                  <a:srgbClr val="FF0000"/>
                </a:solidFill>
                <a:latin typeface="Cambria" pitchFamily="18" charset="0"/>
              </a:rPr>
              <a:t> </a:t>
            </a:r>
            <a:r>
              <a:rPr lang="en-US" dirty="0" err="1">
                <a:solidFill>
                  <a:srgbClr val="FF0000"/>
                </a:solidFill>
                <a:latin typeface="Cambria" pitchFamily="18" charset="0"/>
              </a:rPr>
              <a:t>Tôn</a:t>
            </a:r>
            <a:endParaRPr lang="en-US"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7727" y="2007791"/>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53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3">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smtClean="0">
                  <a:solidFill>
                    <a:srgbClr val="FF0000"/>
                  </a:solidFill>
                  <a:latin typeface="Cambria" pitchFamily="18" charset="0"/>
                </a:rPr>
                <a:t>Bus Map</a:t>
              </a:r>
              <a:endParaRPr lang="en-US" b="1" dirty="0">
                <a:solidFill>
                  <a:srgbClr val="FF0000"/>
                </a:solidFill>
                <a:latin typeface="Cambria" pitchFamily="18" charset="0"/>
              </a:endParaRPr>
            </a:p>
          </p:txBody>
        </p:sp>
      </p:grpSp>
    </p:spTree>
    <p:extLst>
      <p:ext uri="{BB962C8B-B14F-4D97-AF65-F5344CB8AC3E}">
        <p14:creationId xmlns:p14="http://schemas.microsoft.com/office/powerpoint/2010/main" val="1519227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3" name="TextBox 2"/>
          <p:cNvSpPr txBox="1"/>
          <p:nvPr/>
        </p:nvSpPr>
        <p:spPr>
          <a:xfrm>
            <a:off x="5892593" y="5274439"/>
            <a:ext cx="1997535" cy="369332"/>
          </a:xfrm>
          <a:prstGeom prst="rect">
            <a:avLst/>
          </a:prstGeom>
          <a:noFill/>
        </p:spPr>
        <p:txBody>
          <a:bodyPr wrap="none" rtlCol="0">
            <a:spAutoFit/>
          </a:bodyPr>
          <a:lstStyle/>
          <a:p>
            <a:r>
              <a:rPr lang="en-US" b="1" dirty="0" smtClean="0">
                <a:solidFill>
                  <a:srgbClr val="FF0000"/>
                </a:solidFill>
                <a:latin typeface="Cambria" pitchFamily="18" charset="0"/>
              </a:rPr>
              <a:t>Search &gt; 2 points</a:t>
            </a:r>
            <a:endParaRPr lang="en-US" b="1" dirty="0">
              <a:solidFill>
                <a:srgbClr val="FF0000"/>
              </a:solidFill>
              <a:latin typeface="Cambria" pitchFamily="18" charset="0"/>
            </a:endParaRPr>
          </a:p>
        </p:txBody>
      </p:sp>
      <p:cxnSp>
        <p:nvCxnSpPr>
          <p:cNvPr id="10" name="Straight Arrow Connector 9"/>
          <p:cNvCxnSpPr>
            <a:stCxn id="1027" idx="3"/>
            <a:endCxn id="1026" idx="1"/>
          </p:cNvCxnSpPr>
          <p:nvPr/>
        </p:nvCxnSpPr>
        <p:spPr>
          <a:xfrm>
            <a:off x="2210938" y="2824951"/>
            <a:ext cx="3766022" cy="11809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6419">
            <a:off x="3332779" y="301722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960" y="3091515"/>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5">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smtClean="0">
                  <a:solidFill>
                    <a:srgbClr val="FF0000"/>
                  </a:solidFill>
                  <a:latin typeface="Cambria" pitchFamily="18" charset="0"/>
                </a:rPr>
                <a:t>Bus Map</a:t>
              </a:r>
              <a:endParaRPr lang="en-US" b="1" dirty="0">
                <a:solidFill>
                  <a:srgbClr val="FF0000"/>
                </a:solidFill>
                <a:latin typeface="Cambria" pitchFamily="18" charset="0"/>
              </a:endParaRPr>
            </a:p>
          </p:txBody>
        </p:sp>
      </p:grpSp>
      <p:cxnSp>
        <p:nvCxnSpPr>
          <p:cNvPr id="19" name="Straight Arrow Connector 18"/>
          <p:cNvCxnSpPr>
            <a:stCxn id="14" idx="3"/>
            <a:endCxn id="1026" idx="1"/>
          </p:cNvCxnSpPr>
          <p:nvPr/>
        </p:nvCxnSpPr>
        <p:spPr>
          <a:xfrm flipV="1">
            <a:off x="2210939" y="4005915"/>
            <a:ext cx="3766021"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4"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57058">
            <a:off x="3326833" y="442459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285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9"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pic>
        <p:nvPicPr>
          <p:cNvPr id="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6"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cxnSp>
        <p:nvCxnSpPr>
          <p:cNvPr id="13" name="Straight Arrow Connector 12"/>
          <p:cNvCxnSpPr>
            <a:stCxn id="7" idx="0"/>
            <a:endCxn id="17"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pic>
        <p:nvPicPr>
          <p:cNvPr id="1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786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8"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cxnSp>
        <p:nvCxnSpPr>
          <p:cNvPr id="13" name="Straight Arrow Connector 12"/>
          <p:cNvCxnSpPr>
            <a:stCxn id="7" idx="0"/>
            <a:endCxn id="1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cxnSp>
        <p:nvCxnSpPr>
          <p:cNvPr id="16" name="Straight Arrow Connector 15"/>
          <p:cNvCxnSpPr>
            <a:stCxn id="7" idx="3"/>
            <a:endCxn id="20" idx="1"/>
          </p:cNvCxnSpPr>
          <p:nvPr/>
        </p:nvCxnSpPr>
        <p:spPr>
          <a:xfrm flipV="1">
            <a:off x="5250281" y="4450507"/>
            <a:ext cx="2064919" cy="124858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662193" y="5059269"/>
            <a:ext cx="2443298"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 optimize</a:t>
            </a:r>
            <a:endParaRPr lang="en-US" sz="2000" b="1" dirty="0">
              <a:solidFill>
                <a:srgbClr val="FF0000"/>
              </a:solidFill>
              <a:latin typeface="Cambria" pitchFamily="18" charset="0"/>
            </a:endParaRPr>
          </a:p>
        </p:txBody>
      </p:sp>
      <p:pic>
        <p:nvPicPr>
          <p:cNvPr id="18"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76470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0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1897</TotalTime>
  <Words>429</Words>
  <Application>Microsoft Macintosh PowerPoint</Application>
  <PresentationFormat>On-screen Show (4:3)</PresentationFormat>
  <Paragraphs>85</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Cambria</vt:lpstr>
      <vt:lpstr>Times New Roman</vt:lpstr>
      <vt:lpstr>biz</vt:lpstr>
      <vt:lpstr>1_biz</vt:lpstr>
      <vt:lpstr>Scenario</vt:lpstr>
      <vt:lpstr>Scenario</vt:lpstr>
      <vt:lpstr>Scenario</vt:lpstr>
      <vt:lpstr>Scenario</vt:lpstr>
      <vt:lpstr>Problem</vt:lpstr>
      <vt:lpstr>Problem</vt:lpstr>
      <vt:lpstr>Solution</vt:lpstr>
      <vt:lpstr>Solution</vt:lpstr>
      <vt:lpstr>Solution</vt:lpstr>
      <vt:lpstr>Architecture</vt:lpstr>
      <vt:lpstr>Demo bus four points optimize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124</cp:revision>
  <dcterms:created xsi:type="dcterms:W3CDTF">2015-12-08T01:13:14Z</dcterms:created>
  <dcterms:modified xsi:type="dcterms:W3CDTF">2015-12-12T03:27:38Z</dcterms:modified>
</cp:coreProperties>
</file>