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51"/>
  </p:notesMasterIdLst>
  <p:sldIdLst>
    <p:sldId id="327" r:id="rId3"/>
    <p:sldId id="376" r:id="rId4"/>
    <p:sldId id="318" r:id="rId5"/>
    <p:sldId id="321" r:id="rId6"/>
    <p:sldId id="320" r:id="rId7"/>
    <p:sldId id="325" r:id="rId8"/>
    <p:sldId id="324" r:id="rId9"/>
    <p:sldId id="326" r:id="rId10"/>
    <p:sldId id="323" r:id="rId11"/>
    <p:sldId id="322" r:id="rId12"/>
    <p:sldId id="377" r:id="rId13"/>
    <p:sldId id="380" r:id="rId14"/>
    <p:sldId id="382" r:id="rId15"/>
    <p:sldId id="381" r:id="rId16"/>
    <p:sldId id="257" r:id="rId17"/>
    <p:sldId id="328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5" r:id="rId37"/>
    <p:sldId id="360" r:id="rId38"/>
    <p:sldId id="361" r:id="rId39"/>
    <p:sldId id="366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374" r:id="rId48"/>
    <p:sldId id="375" r:id="rId49"/>
    <p:sldId id="378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/>
    <p:restoredTop sz="82401"/>
  </p:normalViewPr>
  <p:slideViewPr>
    <p:cSldViewPr snapToGrid="0" snapToObjects="1">
      <p:cViewPr>
        <p:scale>
          <a:sx n="80" d="100"/>
          <a:sy n="80" d="100"/>
        </p:scale>
        <p:origin x="2168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6F006-84B8-5641-9A01-4A0E11EA93B6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A2AE4-416D-7145-9797-0F3F20DC2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4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A2AE4-416D-7145-9797-0F3F20DC2A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54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A2AE4-416D-7145-9797-0F3F20DC2A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88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K</a:t>
            </a:r>
            <a:r>
              <a:rPr lang="vi-VN" smtClean="0"/>
              <a:t>: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41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Trace: de</a:t>
            </a:r>
            <a:r>
              <a:rPr lang="vi-VN" baseline="0" dirty="0" smtClean="0"/>
              <a:t> luu lai cach di giua cac tram. Vi du, trace[2] = 6. de di ten tram so 2. can bat dau di len tram so 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13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Improve Station: danh sach cac tram</a:t>
            </a:r>
            <a:r>
              <a:rPr lang="vi-VN" baseline="0" dirty="0" smtClean="0"/>
              <a:t> duoc toi uu trong mot lan chay. Danh sach tram se duoc su dung cho lan chay ke tiep.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83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5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59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000000"/>
                </a:solidFill>
              </a:rPr>
              <a:pPr/>
              <a:t>‹#›</a:t>
            </a:fld>
            <a:endParaRPr lang="e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20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1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4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6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4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4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0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69B5-D102-7049-B423-C9A194A316B5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1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969B5-D102-7049-B423-C9A194A316B5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0DAA5-B4F8-7248-AAB6-1FCDDF886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5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975" kern="0">
                <a:solidFill>
                  <a:srgbClr val="2388DB"/>
                </a:solidFill>
                <a:ea typeface="Arial"/>
                <a:cs typeface="Arial"/>
                <a:sym typeface="Arial"/>
                <a:rtl val="0"/>
              </a:rPr>
              <a:pPr algn="r"/>
              <a:t>‹#›</a:t>
            </a:fld>
            <a:endParaRPr lang="en" sz="975" kern="0">
              <a:solidFill>
                <a:srgbClr val="2388DB"/>
              </a:solidFill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8064529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081" y="2234267"/>
            <a:ext cx="7886700" cy="1325563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Raptor algorithm</a:t>
            </a:r>
            <a:endParaRPr lang="en-US" sz="66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180" y="4071284"/>
            <a:ext cx="7886700" cy="10789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Algorithm for searching shortest route between two point</a:t>
            </a:r>
            <a:endParaRPr lang="en-US" sz="32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78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/>
          <p:cNvCxnSpPr/>
          <p:nvPr/>
        </p:nvCxnSpPr>
        <p:spPr>
          <a:xfrm flipH="1">
            <a:off x="6916270" y="5230421"/>
            <a:ext cx="1246094" cy="8516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7" idx="6"/>
          </p:cNvCxnSpPr>
          <p:nvPr/>
        </p:nvCxnSpPr>
        <p:spPr>
          <a:xfrm flipH="1">
            <a:off x="6916271" y="4974925"/>
            <a:ext cx="1111623" cy="289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6"/>
          </p:cNvCxnSpPr>
          <p:nvPr/>
        </p:nvCxnSpPr>
        <p:spPr>
          <a:xfrm flipH="1" flipV="1">
            <a:off x="6916272" y="4251026"/>
            <a:ext cx="1111622" cy="537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820271" y="2012574"/>
            <a:ext cx="1264022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 rot="2390636">
            <a:off x="1367957" y="218785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 rot="2302758">
            <a:off x="7321466" y="4155763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</a:p>
        </p:txBody>
      </p:sp>
      <p:sp>
        <p:nvSpPr>
          <p:cNvPr id="39" name="TextBox 38"/>
          <p:cNvSpPr txBox="1"/>
          <p:nvPr/>
        </p:nvSpPr>
        <p:spPr>
          <a:xfrm rot="20534462">
            <a:off x="6977622" y="476477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</a:p>
        </p:txBody>
      </p:sp>
      <p:sp>
        <p:nvSpPr>
          <p:cNvPr id="40" name="TextBox 39"/>
          <p:cNvSpPr txBox="1"/>
          <p:nvPr/>
        </p:nvSpPr>
        <p:spPr>
          <a:xfrm rot="19779979">
            <a:off x="7094091" y="5392345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</a:t>
            </a:r>
            <a:r>
              <a:rPr lang="en-US" sz="2000" b="1" dirty="0" smtClean="0"/>
              <a:t>m</a:t>
            </a:r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40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039" y="2787483"/>
            <a:ext cx="6846971" cy="1325563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Raptor algorithm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46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algorithm synonym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12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811" y="2181726"/>
            <a:ext cx="6179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K: maximum number of bus transfers.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08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algorithm synonym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13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811" y="2181726"/>
            <a:ext cx="6179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K: maximum number of bus transfers.</a:t>
            </a:r>
            <a:endParaRPr 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349941"/>
              </p:ext>
            </p:extLst>
          </p:nvPr>
        </p:nvGraphicFramePr>
        <p:xfrm>
          <a:off x="292676" y="3720109"/>
          <a:ext cx="8264116" cy="1493520"/>
        </p:xfrm>
        <a:graphic>
          <a:graphicData uri="http://schemas.openxmlformats.org/drawingml/2006/table">
            <a:tbl>
              <a:tblPr firstRow="1" bandRow="1"/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rgbClr val="FF0000"/>
                        </a:solidFill>
                        <a:latin typeface="Cambria" charset="0"/>
                        <a:ea typeface="Cambria" charset="0"/>
                        <a:cs typeface="Cambria" charset="0"/>
                      </a:endParaRP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  <a:tr h="370840">
                <a:tc gridSpan="7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11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algorithm synonym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14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811" y="2181726"/>
            <a:ext cx="6179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K: maximum number of bus transfers.</a:t>
            </a:r>
            <a:endParaRPr 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487924"/>
              </p:ext>
            </p:extLst>
          </p:nvPr>
        </p:nvGraphicFramePr>
        <p:xfrm>
          <a:off x="292676" y="3720109"/>
          <a:ext cx="8264116" cy="1493520"/>
        </p:xfrm>
        <a:graphic>
          <a:graphicData uri="http://schemas.openxmlformats.org/drawingml/2006/table">
            <a:tbl>
              <a:tblPr firstRow="1" bandRow="1"/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rgbClr val="FF0000"/>
                        </a:solidFill>
                        <a:latin typeface="Cambria" charset="0"/>
                        <a:ea typeface="Cambria" charset="0"/>
                        <a:cs typeface="Cambria" charset="0"/>
                      </a:endParaRP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1" i="0" u="none" strike="noStrike" cap="none" baseline="0">
                          <a:solidFill>
                            <a:schemeClr val="lt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  <a:tr h="370840">
                <a:tc gridSpan="7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050" b="0" i="0" u="none" strike="noStrike" cap="none" baseline="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  <a:sym typeface="Arial"/>
                          <a:rtl val="0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Station (4, 5)</a:t>
                      </a:r>
                      <a:r>
                        <a:rPr lang="en-US" sz="2000" baseline="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  (1,2,3)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1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445625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32303" y="3784502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956578" y="4346799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043557" y="4410679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09546" y="405818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3835" y="3739413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171" y="4454239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28490"/>
              </p:ext>
            </p:extLst>
          </p:nvPr>
        </p:nvGraphicFramePr>
        <p:xfrm>
          <a:off x="156557" y="119994"/>
          <a:ext cx="8264116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1093830"/>
                <a:gridCol w="1267327"/>
                <a:gridCol w="1152727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K=0</a:t>
                      </a:r>
                    </a:p>
                    <a:p>
                      <a:pPr algn="ctr"/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4158" y="491136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3017915" y="1398787"/>
            <a:ext cx="3014134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Initialize State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21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4158" y="491136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572004"/>
              </p:ext>
            </p:extLst>
          </p:nvPr>
        </p:nvGraphicFramePr>
        <p:xfrm>
          <a:off x="156557" y="119994"/>
          <a:ext cx="82641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K=0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2836436" y="1402268"/>
            <a:ext cx="3014134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Initialize State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90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4158" y="491136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394913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K=0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3316169" y="2153154"/>
            <a:ext cx="2585843" cy="5315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Initialize 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400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786" y="492703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8:00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330373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K=0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Rectangle 53"/>
          <p:cNvSpPr/>
          <p:nvPr/>
        </p:nvSpPr>
        <p:spPr>
          <a:xfrm>
            <a:off x="3187994" y="2228298"/>
            <a:ext cx="2585843" cy="5315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Initialize 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237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081" y="223426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Preparation</a:t>
            </a:r>
            <a:endParaRPr lang="en-US" sz="66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180" y="4071284"/>
            <a:ext cx="7886700" cy="107894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bg1"/>
                </a:solidFill>
                <a:latin typeface="Cambria" charset="0"/>
                <a:ea typeface="Cambria" charset="0"/>
                <a:cs typeface="Cambria" charset="0"/>
              </a:rPr>
              <a:t>Convert problem from finding shortest route between 2 arbitrary points to shortest route between 2 stations </a:t>
            </a:r>
            <a:endParaRPr lang="en-US" sz="3200" dirty="0">
              <a:solidFill>
                <a:schemeClr val="bg1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74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763098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K=0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(1)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3316169" y="2153154"/>
            <a:ext cx="2585843" cy="5315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Initialize 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289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249619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316169" y="2153154"/>
            <a:ext cx="2585843" cy="5315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Running 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179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747958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</p:spTree>
    <p:extLst>
      <p:ext uri="{BB962C8B-B14F-4D97-AF65-F5344CB8AC3E}">
        <p14:creationId xmlns:p14="http://schemas.microsoft.com/office/powerpoint/2010/main" val="151454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71409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96130" y="5973658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21645" y="6021784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6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86326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96130" y="5973658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21645" y="6021784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60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-0.03819 L -0.04045 -0.09004 " pathEditMode="relative" ptsTypes="AA">
                                      <p:cBhvr>
                                        <p:cTn id="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72432" y="5456799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493427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21645" y="6021784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8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88 L -0.02952 -0.08357 " pathEditMode="relative" ptsTypes="AA">
                                      <p:cBhvr>
                                        <p:cTn id="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311952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1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79282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3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8:10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82355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(2,3)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5559" y="566083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8:05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8:15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1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15240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K=1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(2,3)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5522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92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931132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3026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27,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1472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27</a:t>
            </a:r>
            <a:r>
              <a:rPr lang="en-US" sz="2000" b="1" dirty="0" smtClean="0"/>
              <a:t>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77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27</a:t>
            </a:r>
            <a:r>
              <a:rPr lang="en-US" sz="2000" b="1" dirty="0" smtClean="0"/>
              <a:t>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44843" y="542501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8:20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37873" y="390903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8:25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78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27</a:t>
            </a:r>
            <a:r>
              <a:rPr lang="en-US" sz="2000" b="1" dirty="0" smtClean="0"/>
              <a:t>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44843" y="542501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8:20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37873" y="390903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8:25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96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79 0.00348 L 0.09358 -0.05486 " pathEditMode="relative" ptsTypes="AA">
                                      <p:cBhvr>
                                        <p:cTn id="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047966" y="3692166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8:25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69806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  (4)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27</a:t>
            </a:r>
            <a:r>
              <a:rPr lang="en-US" sz="2000" b="1" dirty="0" smtClean="0"/>
              <a:t>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44843" y="542501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8:20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92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59609" y="3732272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049580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,3)  (4)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</a:t>
            </a:r>
            <a:r>
              <a:rPr lang="en-US" sz="2000" b="1" smtClean="0"/>
              <a:t>: 2</a:t>
            </a:r>
            <a:endParaRPr lang="en-US" sz="20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27</a:t>
            </a:r>
            <a:r>
              <a:rPr lang="en-US" sz="2000" b="1" dirty="0" smtClean="0"/>
              <a:t>, 24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1436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223038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(4)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2480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950294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K=2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(4,5)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2885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61654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,5)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18</a:t>
            </a:r>
          </a:p>
        </p:txBody>
      </p:sp>
    </p:spTree>
    <p:extLst>
      <p:ext uri="{BB962C8B-B14F-4D97-AF65-F5344CB8AC3E}">
        <p14:creationId xmlns:p14="http://schemas.microsoft.com/office/powerpoint/2010/main" val="95087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0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,5)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12167" y="437284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40905" y="438086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43012" y="438087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8:40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18</a:t>
            </a:r>
          </a:p>
        </p:txBody>
      </p:sp>
    </p:spTree>
    <p:extLst>
      <p:ext uri="{BB962C8B-B14F-4D97-AF65-F5344CB8AC3E}">
        <p14:creationId xmlns:p14="http://schemas.microsoft.com/office/powerpoint/2010/main" val="8094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10893" y="3523726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INF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,5)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12167" y="437284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40905" y="438086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43012" y="438087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8:40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18</a:t>
            </a:r>
          </a:p>
        </p:txBody>
      </p:sp>
    </p:spTree>
    <p:extLst>
      <p:ext uri="{BB962C8B-B14F-4D97-AF65-F5344CB8AC3E}">
        <p14:creationId xmlns:p14="http://schemas.microsoft.com/office/powerpoint/2010/main" val="128884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 -0.01644 L -0.01684 -0.15255 " pathEditMode="relative" ptsTypes="AA">
                                      <p:cBhvr>
                                        <p:cTn id="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31136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,5)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12167" y="437284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40905" y="438086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8:40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2447" y="2210652"/>
            <a:ext cx="2065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18</a:t>
            </a:r>
          </a:p>
        </p:txBody>
      </p:sp>
    </p:spTree>
    <p:extLst>
      <p:ext uri="{BB962C8B-B14F-4D97-AF65-F5344CB8AC3E}">
        <p14:creationId xmlns:p14="http://schemas.microsoft.com/office/powerpoint/2010/main" val="909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051410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8:40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3634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8:40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55</a:t>
            </a:r>
            <a:r>
              <a:rPr lang="en-US" sz="2000" b="1" dirty="0" smtClean="0"/>
              <a:t>, 18</a:t>
            </a:r>
          </a:p>
        </p:txBody>
      </p:sp>
    </p:spTree>
    <p:extLst>
      <p:ext uri="{BB962C8B-B14F-4D97-AF65-F5344CB8AC3E}">
        <p14:creationId xmlns:p14="http://schemas.microsoft.com/office/powerpoint/2010/main" val="13945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8:40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55</a:t>
            </a:r>
            <a:r>
              <a:rPr lang="en-US" sz="2000" b="1" dirty="0" smtClean="0"/>
              <a:t>, 18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40905" y="438086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8:25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67077" y="438889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8:30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58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2447" y="1803194"/>
            <a:ext cx="206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Station: 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8:40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2447" y="2210652"/>
            <a:ext cx="244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Process Route: </a:t>
            </a:r>
            <a:r>
              <a:rPr lang="en-US" sz="2000" b="1" strike="sngStrike" dirty="0" smtClean="0"/>
              <a:t>55</a:t>
            </a:r>
            <a:r>
              <a:rPr lang="en-US" sz="2000" b="1" dirty="0" smtClean="0"/>
              <a:t>, 18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40905" y="438086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8:25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67077" y="4388891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8:30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66 -0.01759 L -0.0177 -0.15949 " pathEditMode="relative" ptsTypes="AA">
                                      <p:cBhvr>
                                        <p:cTn id="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1322" y="3948284"/>
            <a:ext cx="7948202" cy="1011910"/>
          </a:xfrm>
          <a:custGeom>
            <a:avLst/>
            <a:gdLst>
              <a:gd name="connsiteX0" fmla="*/ 0 w 7463117"/>
              <a:gd name="connsiteY0" fmla="*/ 204347 h 1011910"/>
              <a:gd name="connsiteX1" fmla="*/ 255494 w 7463117"/>
              <a:gd name="connsiteY1" fmla="*/ 406053 h 1011910"/>
              <a:gd name="connsiteX2" fmla="*/ 1062317 w 7463117"/>
              <a:gd name="connsiteY2" fmla="*/ 1011170 h 1011910"/>
              <a:gd name="connsiteX3" fmla="*/ 2528047 w 7463117"/>
              <a:gd name="connsiteY3" fmla="*/ 271582 h 1011910"/>
              <a:gd name="connsiteX4" fmla="*/ 3509682 w 7463117"/>
              <a:gd name="connsiteY4" fmla="*/ 943935 h 1011910"/>
              <a:gd name="connsiteX5" fmla="*/ 5096435 w 7463117"/>
              <a:gd name="connsiteY5" fmla="*/ 701888 h 1011910"/>
              <a:gd name="connsiteX6" fmla="*/ 6131859 w 7463117"/>
              <a:gd name="connsiteY6" fmla="*/ 2641 h 1011910"/>
              <a:gd name="connsiteX7" fmla="*/ 7463117 w 7463117"/>
              <a:gd name="connsiteY7" fmla="*/ 446394 h 101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3117" h="1011910">
                <a:moveTo>
                  <a:pt x="0" y="204347"/>
                </a:moveTo>
                <a:cubicBezTo>
                  <a:pt x="39220" y="237965"/>
                  <a:pt x="255494" y="406053"/>
                  <a:pt x="255494" y="406053"/>
                </a:cubicBezTo>
                <a:cubicBezTo>
                  <a:pt x="432547" y="540524"/>
                  <a:pt x="683558" y="1033582"/>
                  <a:pt x="1062317" y="1011170"/>
                </a:cubicBezTo>
                <a:cubicBezTo>
                  <a:pt x="1441076" y="988758"/>
                  <a:pt x="2120153" y="282788"/>
                  <a:pt x="2528047" y="271582"/>
                </a:cubicBezTo>
                <a:cubicBezTo>
                  <a:pt x="2935941" y="260376"/>
                  <a:pt x="3081617" y="872217"/>
                  <a:pt x="3509682" y="943935"/>
                </a:cubicBezTo>
                <a:cubicBezTo>
                  <a:pt x="3937747" y="1015653"/>
                  <a:pt x="4659406" y="858770"/>
                  <a:pt x="5096435" y="701888"/>
                </a:cubicBezTo>
                <a:cubicBezTo>
                  <a:pt x="5533464" y="545006"/>
                  <a:pt x="5737412" y="45223"/>
                  <a:pt x="6131859" y="2641"/>
                </a:cubicBezTo>
                <a:cubicBezTo>
                  <a:pt x="6526306" y="-39941"/>
                  <a:pt x="7463117" y="446394"/>
                  <a:pt x="7463117" y="44639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87183" y="3904418"/>
            <a:ext cx="495045" cy="4950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56557" y="5307762"/>
            <a:ext cx="7462933" cy="739819"/>
          </a:xfrm>
          <a:custGeom>
            <a:avLst/>
            <a:gdLst>
              <a:gd name="connsiteX0" fmla="*/ 0 w 7705165"/>
              <a:gd name="connsiteY0" fmla="*/ 659005 h 739819"/>
              <a:gd name="connsiteX1" fmla="*/ 1048870 w 7705165"/>
              <a:gd name="connsiteY1" fmla="*/ 100 h 739819"/>
              <a:gd name="connsiteX2" fmla="*/ 2474259 w 7705165"/>
              <a:gd name="connsiteY2" fmla="*/ 699347 h 739819"/>
              <a:gd name="connsiteX3" fmla="*/ 4706470 w 7705165"/>
              <a:gd name="connsiteY3" fmla="*/ 242147 h 739819"/>
              <a:gd name="connsiteX4" fmla="*/ 6589059 w 7705165"/>
              <a:gd name="connsiteY4" fmla="*/ 739688 h 739819"/>
              <a:gd name="connsiteX5" fmla="*/ 7705165 w 7705165"/>
              <a:gd name="connsiteY5" fmla="*/ 295935 h 73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05165" h="739819">
                <a:moveTo>
                  <a:pt x="0" y="659005"/>
                </a:moveTo>
                <a:cubicBezTo>
                  <a:pt x="318247" y="326190"/>
                  <a:pt x="636494" y="-6624"/>
                  <a:pt x="1048870" y="100"/>
                </a:cubicBezTo>
                <a:cubicBezTo>
                  <a:pt x="1461246" y="6824"/>
                  <a:pt x="1864659" y="659006"/>
                  <a:pt x="2474259" y="699347"/>
                </a:cubicBezTo>
                <a:cubicBezTo>
                  <a:pt x="3083859" y="739688"/>
                  <a:pt x="4020670" y="235424"/>
                  <a:pt x="4706470" y="242147"/>
                </a:cubicBezTo>
                <a:cubicBezTo>
                  <a:pt x="5392270" y="248870"/>
                  <a:pt x="6089277" y="730723"/>
                  <a:pt x="6589059" y="739688"/>
                </a:cubicBezTo>
                <a:cubicBezTo>
                  <a:pt x="7088841" y="748653"/>
                  <a:pt x="7705165" y="295935"/>
                  <a:pt x="7705165" y="29593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4940" y="5149874"/>
            <a:ext cx="474587" cy="4745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94075" y="5448060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613576" y="3495974"/>
            <a:ext cx="1559948" cy="3362025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531318" y="3111337"/>
            <a:ext cx="1012873" cy="3576775"/>
          </a:xfrm>
          <a:custGeom>
            <a:avLst/>
            <a:gdLst>
              <a:gd name="connsiteX0" fmla="*/ 0 w 1017120"/>
              <a:gd name="connsiteY0" fmla="*/ 3993777 h 3993777"/>
              <a:gd name="connsiteX1" fmla="*/ 1008530 w 1017120"/>
              <a:gd name="connsiteY1" fmla="*/ 3711388 h 3993777"/>
              <a:gd name="connsiteX2" fmla="*/ 510989 w 1017120"/>
              <a:gd name="connsiteY2" fmla="*/ 2433918 h 3993777"/>
              <a:gd name="connsiteX3" fmla="*/ 968189 w 1017120"/>
              <a:gd name="connsiteY3" fmla="*/ 1452283 h 3993777"/>
              <a:gd name="connsiteX4" fmla="*/ 847165 w 1017120"/>
              <a:gd name="connsiteY4" fmla="*/ 0 h 399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120" h="3993777">
                <a:moveTo>
                  <a:pt x="0" y="3993777"/>
                </a:moveTo>
                <a:cubicBezTo>
                  <a:pt x="461682" y="3982570"/>
                  <a:pt x="923365" y="3971364"/>
                  <a:pt x="1008530" y="3711388"/>
                </a:cubicBezTo>
                <a:cubicBezTo>
                  <a:pt x="1093695" y="3451411"/>
                  <a:pt x="517712" y="2810435"/>
                  <a:pt x="510989" y="2433918"/>
                </a:cubicBezTo>
                <a:cubicBezTo>
                  <a:pt x="504266" y="2057401"/>
                  <a:pt x="912160" y="1857936"/>
                  <a:pt x="968189" y="1452283"/>
                </a:cubicBezTo>
                <a:cubicBezTo>
                  <a:pt x="1024218" y="1046630"/>
                  <a:pt x="847165" y="0"/>
                  <a:pt x="847165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40740" y="5813306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37097" y="5824623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276488" y="5218624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riangle 22"/>
          <p:cNvSpPr/>
          <p:nvPr/>
        </p:nvSpPr>
        <p:spPr>
          <a:xfrm rot="2956754">
            <a:off x="7700179" y="5288457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836436" y="4018117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363909" y="4040400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272927" y="3983397"/>
            <a:ext cx="337088" cy="337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70061" y="3442607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281235" y="3038071"/>
            <a:ext cx="184042" cy="18404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705362" y="3201313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157898" y="2825745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341956" y="4285467"/>
            <a:ext cx="184042" cy="184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411983" y="4382878"/>
            <a:ext cx="329398" cy="2839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43875" y="51218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364265" y="33486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649136" y="243717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14016" y="20773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474280" y="57623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61841" y="5782254"/>
            <a:ext cx="55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47836" y="39497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360301" y="3996157"/>
            <a:ext cx="478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 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1" y="2818437"/>
            <a:ext cx="406400" cy="40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7" y="2457868"/>
            <a:ext cx="406400" cy="406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77" y="3875440"/>
            <a:ext cx="406400" cy="406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886" y="5505221"/>
            <a:ext cx="406400" cy="40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9721" y="4923729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8:00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510558" y="5448777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8:10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85159" y="379610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8:20</a:t>
            </a:r>
            <a:endParaRPr lang="en-US" sz="2000" b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080147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24405" y="547638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8:15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168568" y="373227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8:25</a:t>
            </a:r>
            <a:endParaRPr lang="en-US" sz="2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7135251" y="3511752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8:30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801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>
            <a:off x="6373906" y="5327930"/>
            <a:ext cx="2205318" cy="522122"/>
          </a:xfrm>
          <a:custGeom>
            <a:avLst/>
            <a:gdLst>
              <a:gd name="connsiteX0" fmla="*/ 0 w 2205318"/>
              <a:gd name="connsiteY0" fmla="*/ 225705 h 522122"/>
              <a:gd name="connsiteX1" fmla="*/ 632012 w 2205318"/>
              <a:gd name="connsiteY1" fmla="*/ 10552 h 522122"/>
              <a:gd name="connsiteX2" fmla="*/ 1358153 w 2205318"/>
              <a:gd name="connsiteY2" fmla="*/ 521541 h 522122"/>
              <a:gd name="connsiteX3" fmla="*/ 2205318 w 2205318"/>
              <a:gd name="connsiteY3" fmla="*/ 91235 h 522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5318" h="522122">
                <a:moveTo>
                  <a:pt x="0" y="225705"/>
                </a:moveTo>
                <a:cubicBezTo>
                  <a:pt x="202826" y="93475"/>
                  <a:pt x="405653" y="-38754"/>
                  <a:pt x="632012" y="10552"/>
                </a:cubicBezTo>
                <a:cubicBezTo>
                  <a:pt x="858371" y="59858"/>
                  <a:pt x="1095935" y="508094"/>
                  <a:pt x="1358153" y="521541"/>
                </a:cubicBezTo>
                <a:cubicBezTo>
                  <a:pt x="1620371" y="534988"/>
                  <a:pt x="1912844" y="313111"/>
                  <a:pt x="2205318" y="91235"/>
                </a:cubicBezTo>
              </a:path>
            </a:pathLst>
          </a:cu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6008900" y="3738282"/>
            <a:ext cx="648888" cy="1815353"/>
          </a:xfrm>
          <a:custGeom>
            <a:avLst/>
            <a:gdLst>
              <a:gd name="connsiteX0" fmla="*/ 405347 w 648888"/>
              <a:gd name="connsiteY0" fmla="*/ 1815353 h 1815353"/>
              <a:gd name="connsiteX1" fmla="*/ 1935 w 648888"/>
              <a:gd name="connsiteY1" fmla="*/ 1573306 h 1815353"/>
              <a:gd name="connsiteX2" fmla="*/ 243982 w 648888"/>
              <a:gd name="connsiteY2" fmla="*/ 1129553 h 1815353"/>
              <a:gd name="connsiteX3" fmla="*/ 42276 w 648888"/>
              <a:gd name="connsiteY3" fmla="*/ 537883 h 1815353"/>
              <a:gd name="connsiteX4" fmla="*/ 607053 w 648888"/>
              <a:gd name="connsiteY4" fmla="*/ 389965 h 1815353"/>
              <a:gd name="connsiteX5" fmla="*/ 607053 w 648888"/>
              <a:gd name="connsiteY5" fmla="*/ 0 h 181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888" h="1815353">
                <a:moveTo>
                  <a:pt x="405347" y="1815353"/>
                </a:moveTo>
                <a:cubicBezTo>
                  <a:pt x="217088" y="1751479"/>
                  <a:pt x="28829" y="1687606"/>
                  <a:pt x="1935" y="1573306"/>
                </a:cubicBezTo>
                <a:cubicBezTo>
                  <a:pt x="-24959" y="1459006"/>
                  <a:pt x="237258" y="1302123"/>
                  <a:pt x="243982" y="1129553"/>
                </a:cubicBezTo>
                <a:cubicBezTo>
                  <a:pt x="250705" y="956982"/>
                  <a:pt x="-18236" y="661148"/>
                  <a:pt x="42276" y="537883"/>
                </a:cubicBezTo>
                <a:cubicBezTo>
                  <a:pt x="102788" y="414618"/>
                  <a:pt x="512924" y="479612"/>
                  <a:pt x="607053" y="389965"/>
                </a:cubicBezTo>
                <a:cubicBezTo>
                  <a:pt x="701182" y="300318"/>
                  <a:pt x="607053" y="0"/>
                  <a:pt x="60705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589059" y="3079308"/>
            <a:ext cx="2138082" cy="726210"/>
          </a:xfrm>
          <a:custGeom>
            <a:avLst/>
            <a:gdLst>
              <a:gd name="connsiteX0" fmla="*/ 0 w 2138082"/>
              <a:gd name="connsiteY0" fmla="*/ 645527 h 726210"/>
              <a:gd name="connsiteX1" fmla="*/ 658906 w 2138082"/>
              <a:gd name="connsiteY1" fmla="*/ 68 h 726210"/>
              <a:gd name="connsiteX2" fmla="*/ 1452282 w 2138082"/>
              <a:gd name="connsiteY2" fmla="*/ 605186 h 726210"/>
              <a:gd name="connsiteX3" fmla="*/ 2138082 w 2138082"/>
              <a:gd name="connsiteY3" fmla="*/ 726210 h 72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8082" h="726210">
                <a:moveTo>
                  <a:pt x="0" y="645527"/>
                </a:moveTo>
                <a:cubicBezTo>
                  <a:pt x="208429" y="326159"/>
                  <a:pt x="416859" y="6791"/>
                  <a:pt x="658906" y="68"/>
                </a:cubicBezTo>
                <a:cubicBezTo>
                  <a:pt x="900953" y="-6656"/>
                  <a:pt x="1205753" y="484162"/>
                  <a:pt x="1452282" y="605186"/>
                </a:cubicBezTo>
                <a:cubicBezTo>
                  <a:pt x="1698811" y="726210"/>
                  <a:pt x="2138082" y="726210"/>
                  <a:pt x="2138082" y="72621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6306645" y="2393576"/>
            <a:ext cx="297756" cy="1317812"/>
          </a:xfrm>
          <a:custGeom>
            <a:avLst/>
            <a:gdLst>
              <a:gd name="connsiteX0" fmla="*/ 282414 w 297756"/>
              <a:gd name="connsiteY0" fmla="*/ 1317812 h 1317812"/>
              <a:gd name="connsiteX1" fmla="*/ 26 w 297756"/>
              <a:gd name="connsiteY1" fmla="*/ 887506 h 1317812"/>
              <a:gd name="connsiteX2" fmla="*/ 295861 w 297756"/>
              <a:gd name="connsiteY2" fmla="*/ 591671 h 1317812"/>
              <a:gd name="connsiteX3" fmla="*/ 134496 w 297756"/>
              <a:gd name="connsiteY3" fmla="*/ 0 h 131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756" h="1317812">
                <a:moveTo>
                  <a:pt x="282414" y="1317812"/>
                </a:moveTo>
                <a:cubicBezTo>
                  <a:pt x="140099" y="1163170"/>
                  <a:pt x="-2215" y="1008529"/>
                  <a:pt x="26" y="887506"/>
                </a:cubicBezTo>
                <a:cubicBezTo>
                  <a:pt x="2267" y="766483"/>
                  <a:pt x="273449" y="739589"/>
                  <a:pt x="295861" y="591671"/>
                </a:cubicBezTo>
                <a:cubicBezTo>
                  <a:pt x="318273" y="443753"/>
                  <a:pt x="134496" y="0"/>
                  <a:pt x="134496" y="0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5257800" y="5593976"/>
            <a:ext cx="1398494" cy="1062105"/>
          </a:xfrm>
          <a:custGeom>
            <a:avLst/>
            <a:gdLst>
              <a:gd name="connsiteX0" fmla="*/ 0 w 1398494"/>
              <a:gd name="connsiteY0" fmla="*/ 1048871 h 1062105"/>
              <a:gd name="connsiteX1" fmla="*/ 53788 w 1398494"/>
              <a:gd name="connsiteY1" fmla="*/ 1021977 h 1062105"/>
              <a:gd name="connsiteX2" fmla="*/ 282388 w 1398494"/>
              <a:gd name="connsiteY2" fmla="*/ 712695 h 1062105"/>
              <a:gd name="connsiteX3" fmla="*/ 1143000 w 1398494"/>
              <a:gd name="connsiteY3" fmla="*/ 1021977 h 1062105"/>
              <a:gd name="connsiteX4" fmla="*/ 1398494 w 1398494"/>
              <a:gd name="connsiteY4" fmla="*/ 389965 h 1062105"/>
              <a:gd name="connsiteX5" fmla="*/ 1143000 w 1398494"/>
              <a:gd name="connsiteY5" fmla="*/ 0 h 1062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8494" h="1062105">
                <a:moveTo>
                  <a:pt x="0" y="1048871"/>
                </a:moveTo>
                <a:cubicBezTo>
                  <a:pt x="3361" y="1063438"/>
                  <a:pt x="6723" y="1078006"/>
                  <a:pt x="53788" y="1021977"/>
                </a:cubicBezTo>
                <a:cubicBezTo>
                  <a:pt x="100853" y="965948"/>
                  <a:pt x="100853" y="712695"/>
                  <a:pt x="282388" y="712695"/>
                </a:cubicBezTo>
                <a:cubicBezTo>
                  <a:pt x="463923" y="712695"/>
                  <a:pt x="956982" y="1075765"/>
                  <a:pt x="1143000" y="1021977"/>
                </a:cubicBezTo>
                <a:cubicBezTo>
                  <a:pt x="1329018" y="968189"/>
                  <a:pt x="1398494" y="560294"/>
                  <a:pt x="1398494" y="389965"/>
                </a:cubicBezTo>
                <a:cubicBezTo>
                  <a:pt x="1398494" y="219636"/>
                  <a:pt x="1143000" y="0"/>
                  <a:pt x="1143000" y="0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46645" y="4916620"/>
            <a:ext cx="6213814" cy="1349709"/>
          </a:xfrm>
          <a:custGeom>
            <a:avLst/>
            <a:gdLst>
              <a:gd name="connsiteX0" fmla="*/ 41614 w 6213814"/>
              <a:gd name="connsiteY0" fmla="*/ 1349709 h 1349709"/>
              <a:gd name="connsiteX1" fmla="*/ 55061 w 6213814"/>
              <a:gd name="connsiteY1" fmla="*/ 731145 h 1349709"/>
              <a:gd name="connsiteX2" fmla="*/ 579496 w 6213814"/>
              <a:gd name="connsiteY2" fmla="*/ 435309 h 1349709"/>
              <a:gd name="connsiteX3" fmla="*/ 1023249 w 6213814"/>
              <a:gd name="connsiteY3" fmla="*/ 5004 h 1349709"/>
              <a:gd name="connsiteX4" fmla="*/ 2139355 w 6213814"/>
              <a:gd name="connsiteY4" fmla="*/ 744592 h 1349709"/>
              <a:gd name="connsiteX5" fmla="*/ 3443720 w 6213814"/>
              <a:gd name="connsiteY5" fmla="*/ 852168 h 1349709"/>
              <a:gd name="connsiteX6" fmla="*/ 4385014 w 6213814"/>
              <a:gd name="connsiteY6" fmla="*/ 233604 h 1349709"/>
              <a:gd name="connsiteX7" fmla="*/ 5487673 w 6213814"/>
              <a:gd name="connsiteY7" fmla="*/ 637015 h 1349709"/>
              <a:gd name="connsiteX8" fmla="*/ 6213814 w 6213814"/>
              <a:gd name="connsiteY8" fmla="*/ 637015 h 134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13814" h="1349709">
                <a:moveTo>
                  <a:pt x="41614" y="1349709"/>
                </a:moveTo>
                <a:cubicBezTo>
                  <a:pt x="3514" y="1116627"/>
                  <a:pt x="-34586" y="883545"/>
                  <a:pt x="55061" y="731145"/>
                </a:cubicBezTo>
                <a:cubicBezTo>
                  <a:pt x="144708" y="578745"/>
                  <a:pt x="418131" y="556332"/>
                  <a:pt x="579496" y="435309"/>
                </a:cubicBezTo>
                <a:cubicBezTo>
                  <a:pt x="740861" y="314286"/>
                  <a:pt x="763273" y="-46543"/>
                  <a:pt x="1023249" y="5004"/>
                </a:cubicBezTo>
                <a:cubicBezTo>
                  <a:pt x="1283225" y="56551"/>
                  <a:pt x="1735943" y="603398"/>
                  <a:pt x="2139355" y="744592"/>
                </a:cubicBezTo>
                <a:cubicBezTo>
                  <a:pt x="2542767" y="885786"/>
                  <a:pt x="3069444" y="937333"/>
                  <a:pt x="3443720" y="852168"/>
                </a:cubicBezTo>
                <a:cubicBezTo>
                  <a:pt x="3817996" y="767003"/>
                  <a:pt x="4044355" y="269463"/>
                  <a:pt x="4385014" y="233604"/>
                </a:cubicBezTo>
                <a:cubicBezTo>
                  <a:pt x="4725673" y="197745"/>
                  <a:pt x="5182873" y="569780"/>
                  <a:pt x="5487673" y="637015"/>
                </a:cubicBezTo>
                <a:cubicBezTo>
                  <a:pt x="5792473" y="704250"/>
                  <a:pt x="6213814" y="637015"/>
                  <a:pt x="6213814" y="637015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19241" y="3563926"/>
            <a:ext cx="6396712" cy="972277"/>
          </a:xfrm>
          <a:custGeom>
            <a:avLst/>
            <a:gdLst>
              <a:gd name="connsiteX0" fmla="*/ 90041 w 6396712"/>
              <a:gd name="connsiteY0" fmla="*/ 416403 h 972277"/>
              <a:gd name="connsiteX1" fmla="*/ 157277 w 6396712"/>
              <a:gd name="connsiteY1" fmla="*/ 497086 h 972277"/>
              <a:gd name="connsiteX2" fmla="*/ 1542324 w 6396712"/>
              <a:gd name="connsiteY2" fmla="*/ 860156 h 972277"/>
              <a:gd name="connsiteX3" fmla="*/ 2497065 w 6396712"/>
              <a:gd name="connsiteY3" fmla="*/ 53333 h 972277"/>
              <a:gd name="connsiteX4" fmla="*/ 3586277 w 6396712"/>
              <a:gd name="connsiteY4" fmla="*/ 174356 h 972277"/>
              <a:gd name="connsiteX5" fmla="*/ 4083818 w 6396712"/>
              <a:gd name="connsiteY5" fmla="*/ 967733 h 972277"/>
              <a:gd name="connsiteX6" fmla="*/ 5751253 w 6396712"/>
              <a:gd name="connsiteY6" fmla="*/ 483639 h 972277"/>
              <a:gd name="connsiteX7" fmla="*/ 6396712 w 6396712"/>
              <a:gd name="connsiteY7" fmla="*/ 160909 h 97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96712" h="972277">
                <a:moveTo>
                  <a:pt x="90041" y="416403"/>
                </a:moveTo>
                <a:cubicBezTo>
                  <a:pt x="2635" y="419765"/>
                  <a:pt x="-84770" y="423127"/>
                  <a:pt x="157277" y="497086"/>
                </a:cubicBezTo>
                <a:cubicBezTo>
                  <a:pt x="399324" y="571045"/>
                  <a:pt x="1152359" y="934115"/>
                  <a:pt x="1542324" y="860156"/>
                </a:cubicBezTo>
                <a:cubicBezTo>
                  <a:pt x="1932289" y="786197"/>
                  <a:pt x="2156406" y="167633"/>
                  <a:pt x="2497065" y="53333"/>
                </a:cubicBezTo>
                <a:cubicBezTo>
                  <a:pt x="2837724" y="-60967"/>
                  <a:pt x="3321818" y="21956"/>
                  <a:pt x="3586277" y="174356"/>
                </a:cubicBezTo>
                <a:cubicBezTo>
                  <a:pt x="3850736" y="326756"/>
                  <a:pt x="3722989" y="916186"/>
                  <a:pt x="4083818" y="967733"/>
                </a:cubicBezTo>
                <a:cubicBezTo>
                  <a:pt x="4444647" y="1019280"/>
                  <a:pt x="5365771" y="618110"/>
                  <a:pt x="5751253" y="483639"/>
                </a:cubicBezTo>
                <a:cubicBezTo>
                  <a:pt x="6136735" y="349168"/>
                  <a:pt x="6396712" y="160909"/>
                  <a:pt x="6396712" y="160909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484455" y="53279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Freeform 11"/>
          <p:cNvSpPr/>
          <p:nvPr/>
        </p:nvSpPr>
        <p:spPr>
          <a:xfrm>
            <a:off x="1564765" y="2541495"/>
            <a:ext cx="1751802" cy="4114800"/>
          </a:xfrm>
          <a:custGeom>
            <a:avLst/>
            <a:gdLst>
              <a:gd name="connsiteX0" fmla="*/ 0 w 1576990"/>
              <a:gd name="connsiteY0" fmla="*/ 4047565 h 4130573"/>
              <a:gd name="connsiteX1" fmla="*/ 201706 w 1576990"/>
              <a:gd name="connsiteY1" fmla="*/ 4087906 h 4130573"/>
              <a:gd name="connsiteX2" fmla="*/ 1210235 w 1576990"/>
              <a:gd name="connsiteY2" fmla="*/ 3523129 h 4130573"/>
              <a:gd name="connsiteX3" fmla="*/ 820270 w 1576990"/>
              <a:gd name="connsiteY3" fmla="*/ 2460812 h 4130573"/>
              <a:gd name="connsiteX4" fmla="*/ 1559858 w 1576990"/>
              <a:gd name="connsiteY4" fmla="*/ 1559859 h 4130573"/>
              <a:gd name="connsiteX5" fmla="*/ 1358153 w 1576990"/>
              <a:gd name="connsiteY5" fmla="*/ 0 h 413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6990" h="4130573">
                <a:moveTo>
                  <a:pt x="0" y="4047565"/>
                </a:moveTo>
                <a:cubicBezTo>
                  <a:pt x="0" y="4111438"/>
                  <a:pt x="0" y="4175312"/>
                  <a:pt x="201706" y="4087906"/>
                </a:cubicBezTo>
                <a:cubicBezTo>
                  <a:pt x="403412" y="4000500"/>
                  <a:pt x="1107141" y="3794311"/>
                  <a:pt x="1210235" y="3523129"/>
                </a:cubicBezTo>
                <a:cubicBezTo>
                  <a:pt x="1313329" y="3251947"/>
                  <a:pt x="762000" y="2788024"/>
                  <a:pt x="820270" y="2460812"/>
                </a:cubicBezTo>
                <a:cubicBezTo>
                  <a:pt x="878541" y="2133600"/>
                  <a:pt x="1470211" y="1969994"/>
                  <a:pt x="1559858" y="1559859"/>
                </a:cubicBezTo>
                <a:cubicBezTo>
                  <a:pt x="1649505" y="1149724"/>
                  <a:pt x="1358153" y="0"/>
                  <a:pt x="1358153" y="0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45894" y="5606122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209365" y="5377327"/>
            <a:ext cx="337088" cy="337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1564765" y="5082889"/>
            <a:ext cx="337088" cy="337088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84663" y="5043900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3888472" y="548745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5116692" y="5268756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2" name="Oval 21"/>
          <p:cNvSpPr/>
          <p:nvPr/>
        </p:nvSpPr>
        <p:spPr>
          <a:xfrm>
            <a:off x="7556608" y="5698917"/>
            <a:ext cx="184042" cy="184042"/>
          </a:xfrm>
          <a:prstGeom prst="ellipse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Triangle 22"/>
          <p:cNvSpPr/>
          <p:nvPr/>
        </p:nvSpPr>
        <p:spPr>
          <a:xfrm rot="2956754">
            <a:off x="8586744" y="5141050"/>
            <a:ext cx="329398" cy="2839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643790" y="6154177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2027428" y="6400800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9" name="Oval 28"/>
          <p:cNvSpPr/>
          <p:nvPr/>
        </p:nvSpPr>
        <p:spPr>
          <a:xfrm>
            <a:off x="2440666" y="4832199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/>
          <p:cNvSpPr/>
          <p:nvPr/>
        </p:nvSpPr>
        <p:spPr>
          <a:xfrm>
            <a:off x="2982982" y="433227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1" name="Oval 30"/>
          <p:cNvSpPr/>
          <p:nvPr/>
        </p:nvSpPr>
        <p:spPr>
          <a:xfrm>
            <a:off x="5781249" y="6322173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6531826" y="6093624"/>
            <a:ext cx="170648" cy="170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025323" y="5005766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6070935" y="440366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096887" y="3428619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6428562" y="3559833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472744" y="4274152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8" name="Oval 37"/>
          <p:cNvSpPr/>
          <p:nvPr/>
        </p:nvSpPr>
        <p:spPr>
          <a:xfrm>
            <a:off x="2229087" y="3838453"/>
            <a:ext cx="184042" cy="18404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3998191" y="4244499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Oval 39"/>
          <p:cNvSpPr/>
          <p:nvPr/>
        </p:nvSpPr>
        <p:spPr>
          <a:xfrm>
            <a:off x="5510304" y="4116623"/>
            <a:ext cx="184042" cy="18404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1" name="Oval 40"/>
          <p:cNvSpPr/>
          <p:nvPr/>
        </p:nvSpPr>
        <p:spPr>
          <a:xfrm>
            <a:off x="7619490" y="3298858"/>
            <a:ext cx="337088" cy="337088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77419" y="2416150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4" name="Oval 43"/>
          <p:cNvSpPr/>
          <p:nvPr/>
        </p:nvSpPr>
        <p:spPr>
          <a:xfrm>
            <a:off x="6336541" y="2295571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Triangle 44"/>
          <p:cNvSpPr/>
          <p:nvPr/>
        </p:nvSpPr>
        <p:spPr>
          <a:xfrm rot="20348038">
            <a:off x="2833048" y="2216204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/>
          <p:cNvSpPr/>
          <p:nvPr/>
        </p:nvSpPr>
        <p:spPr>
          <a:xfrm rot="20343067">
            <a:off x="6202833" y="2107579"/>
            <a:ext cx="329398" cy="283964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30339" y="3728377"/>
            <a:ext cx="184042" cy="1840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8" name="Triangle 47"/>
          <p:cNvSpPr/>
          <p:nvPr/>
        </p:nvSpPr>
        <p:spPr>
          <a:xfrm rot="7613045">
            <a:off x="8670898" y="3779615"/>
            <a:ext cx="329398" cy="2839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420672" y="48176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27</a:t>
            </a:r>
            <a:endParaRPr lang="en-US" sz="2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470848" y="32951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06568" y="183764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036177" y="17520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55</a:t>
            </a:r>
            <a:endParaRPr lang="en-US" sz="2400" b="1" dirty="0"/>
          </a:p>
        </p:txBody>
      </p:sp>
      <p:sp>
        <p:nvSpPr>
          <p:cNvPr id="42" name="Oval 41"/>
          <p:cNvSpPr/>
          <p:nvPr/>
        </p:nvSpPr>
        <p:spPr>
          <a:xfrm>
            <a:off x="3096887" y="29113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9" name="Oval 48"/>
          <p:cNvSpPr/>
          <p:nvPr/>
        </p:nvSpPr>
        <p:spPr>
          <a:xfrm>
            <a:off x="6454432" y="2895237"/>
            <a:ext cx="184042" cy="1840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Rectangle 2"/>
          <p:cNvSpPr/>
          <p:nvPr/>
        </p:nvSpPr>
        <p:spPr>
          <a:xfrm>
            <a:off x="2644359" y="554383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08986" y="532927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77451" y="337812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454432" y="351342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323234" y="5424397"/>
            <a:ext cx="196956" cy="1969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1" name="TextBox 60"/>
          <p:cNvSpPr txBox="1"/>
          <p:nvPr/>
        </p:nvSpPr>
        <p:spPr>
          <a:xfrm>
            <a:off x="6531826" y="256751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8:27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68985" y="2916013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8:28</a:t>
            </a:r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407001"/>
              </p:ext>
            </p:extLst>
          </p:nvPr>
        </p:nvGraphicFramePr>
        <p:xfrm>
          <a:off x="156557" y="119994"/>
          <a:ext cx="826411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520"/>
                <a:gridCol w="963986"/>
                <a:gridCol w="1057275"/>
                <a:gridCol w="963376"/>
                <a:gridCol w="1322203"/>
                <a:gridCol w="1228305"/>
                <a:gridCol w="1364451"/>
              </a:tblGrid>
              <a:tr h="303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K=3</a:t>
                      </a:r>
                    </a:p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1(S)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6(E)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Trace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NULL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Improve Station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1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2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3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  (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4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,</a:t>
                      </a:r>
                      <a:r>
                        <a:rPr lang="en-US" sz="2000" strike="sngStrike" dirty="0" smtClean="0">
                          <a:solidFill>
                            <a:srgbClr val="FF0000"/>
                          </a:solidFill>
                          <a:latin typeface="Cambria" charset="0"/>
                          <a:ea typeface="Cambria" charset="0"/>
                          <a:cs typeface="Cambria" charset="0"/>
                        </a:rPr>
                        <a:t>5</a:t>
                      </a:r>
                      <a:r>
                        <a:rPr lang="en-US" sz="2000" dirty="0" smtClean="0">
                          <a:latin typeface="Cambria" charset="0"/>
                          <a:ea typeface="Cambria" charset="0"/>
                          <a:cs typeface="Cambria" charset="0"/>
                        </a:rPr>
                        <a:t>)</a:t>
                      </a:r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49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70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82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820271" y="2012574"/>
            <a:ext cx="1264022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 rot="2390636">
            <a:off x="1367957" y="218785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63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>
            <a:endCxn id="8" idx="6"/>
          </p:cNvCxnSpPr>
          <p:nvPr/>
        </p:nvCxnSpPr>
        <p:spPr>
          <a:xfrm flipH="1" flipV="1">
            <a:off x="6916272" y="4251026"/>
            <a:ext cx="1111622" cy="537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820271" y="2012574"/>
            <a:ext cx="1264022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 rot="2390636">
            <a:off x="1367957" y="218785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 rot="2302758">
            <a:off x="7321466" y="4155763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98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>
            <a:endCxn id="7" idx="6"/>
          </p:cNvCxnSpPr>
          <p:nvPr/>
        </p:nvCxnSpPr>
        <p:spPr>
          <a:xfrm flipH="1">
            <a:off x="6916271" y="4974925"/>
            <a:ext cx="1111623" cy="289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6"/>
          </p:cNvCxnSpPr>
          <p:nvPr/>
        </p:nvCxnSpPr>
        <p:spPr>
          <a:xfrm flipH="1" flipV="1">
            <a:off x="6916272" y="4251026"/>
            <a:ext cx="1111622" cy="537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2"/>
          </p:cNvCxnSpPr>
          <p:nvPr/>
        </p:nvCxnSpPr>
        <p:spPr>
          <a:xfrm>
            <a:off x="820271" y="2012574"/>
            <a:ext cx="1264022" cy="1013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995082" y="1730186"/>
            <a:ext cx="1089212" cy="282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995082" y="999564"/>
            <a:ext cx="1089213" cy="506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084294" y="173018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84295" y="71717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4293" y="274319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51494" y="498164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1495" y="3968637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51493" y="5833294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4178"/>
            <a:ext cx="672352" cy="10307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062456">
            <a:off x="1208906" y="837957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 rot="961772">
            <a:off x="1367682" y="1471272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5m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 rot="2390636">
            <a:off x="1367957" y="218785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  <a:endParaRPr lang="en-US" sz="20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4533414"/>
            <a:ext cx="672352" cy="10307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 rot="2302758">
            <a:off x="7321466" y="4155763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20m</a:t>
            </a:r>
          </a:p>
        </p:txBody>
      </p:sp>
      <p:sp>
        <p:nvSpPr>
          <p:cNvPr id="39" name="TextBox 38"/>
          <p:cNvSpPr txBox="1"/>
          <p:nvPr/>
        </p:nvSpPr>
        <p:spPr>
          <a:xfrm rot="20534462">
            <a:off x="6977622" y="476477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15m</a:t>
            </a:r>
          </a:p>
        </p:txBody>
      </p:sp>
      <p:sp>
        <p:nvSpPr>
          <p:cNvPr id="41" name="Oval 40"/>
          <p:cNvSpPr/>
          <p:nvPr/>
        </p:nvSpPr>
        <p:spPr>
          <a:xfrm>
            <a:off x="4251688" y="3569488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51687" y="1875646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51687" y="531001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5" idx="6"/>
            <a:endCxn id="42" idx="2"/>
          </p:cNvCxnSpPr>
          <p:nvPr/>
        </p:nvCxnSpPr>
        <p:spPr>
          <a:xfrm>
            <a:off x="2649072" y="999564"/>
            <a:ext cx="1602615" cy="115847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5" idx="6"/>
            <a:endCxn id="41" idx="2"/>
          </p:cNvCxnSpPr>
          <p:nvPr/>
        </p:nvCxnSpPr>
        <p:spPr>
          <a:xfrm>
            <a:off x="2649072" y="999564"/>
            <a:ext cx="1602616" cy="285231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5"/>
            <a:endCxn id="42" idx="3"/>
          </p:cNvCxnSpPr>
          <p:nvPr/>
        </p:nvCxnSpPr>
        <p:spPr>
          <a:xfrm>
            <a:off x="2566361" y="2212253"/>
            <a:ext cx="1768036" cy="14546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5"/>
            <a:endCxn id="43" idx="2"/>
          </p:cNvCxnSpPr>
          <p:nvPr/>
        </p:nvCxnSpPr>
        <p:spPr>
          <a:xfrm>
            <a:off x="2566361" y="2212253"/>
            <a:ext cx="1685326" cy="338014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41" idx="2"/>
          </p:cNvCxnSpPr>
          <p:nvPr/>
        </p:nvCxnSpPr>
        <p:spPr>
          <a:xfrm>
            <a:off x="2649070" y="3025586"/>
            <a:ext cx="1602618" cy="82629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8" idx="0"/>
          </p:cNvCxnSpPr>
          <p:nvPr/>
        </p:nvCxnSpPr>
        <p:spPr>
          <a:xfrm>
            <a:off x="4733754" y="2357713"/>
            <a:ext cx="1900130" cy="161092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1"/>
            <a:endCxn id="43" idx="6"/>
          </p:cNvCxnSpPr>
          <p:nvPr/>
        </p:nvCxnSpPr>
        <p:spPr>
          <a:xfrm flipH="1">
            <a:off x="4816464" y="5064358"/>
            <a:ext cx="1617740" cy="52804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1"/>
            <a:endCxn id="41" idx="6"/>
          </p:cNvCxnSpPr>
          <p:nvPr/>
        </p:nvCxnSpPr>
        <p:spPr>
          <a:xfrm flipH="1" flipV="1">
            <a:off x="4816465" y="3851877"/>
            <a:ext cx="1617740" cy="1994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480714" y="2707187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480714" y="3184283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483130" y="2934872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4483058" y="4428219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483058" y="4905315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85474" y="4655904"/>
            <a:ext cx="170331" cy="1703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stCxn id="9" idx="1"/>
            <a:endCxn id="43" idx="6"/>
          </p:cNvCxnSpPr>
          <p:nvPr/>
        </p:nvCxnSpPr>
        <p:spPr>
          <a:xfrm flipH="1" flipV="1">
            <a:off x="4816464" y="5592400"/>
            <a:ext cx="1617739" cy="32360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9" idx="1"/>
            <a:endCxn id="41" idx="6"/>
          </p:cNvCxnSpPr>
          <p:nvPr/>
        </p:nvCxnSpPr>
        <p:spPr>
          <a:xfrm flipH="1" flipV="1">
            <a:off x="4816465" y="3851877"/>
            <a:ext cx="1617738" cy="206412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46634" y="41894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429" y="9451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72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2180</TotalTime>
  <Words>1755</Words>
  <Application>Microsoft Macintosh PowerPoint</Application>
  <PresentationFormat>On-screen Show (4:3)</PresentationFormat>
  <Paragraphs>1190</Paragraphs>
  <Slides>48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Calibri</vt:lpstr>
      <vt:lpstr>Calibri Light</vt:lpstr>
      <vt:lpstr>Cambria</vt:lpstr>
      <vt:lpstr>Arial</vt:lpstr>
      <vt:lpstr>Office Theme</vt:lpstr>
      <vt:lpstr>biz</vt:lpstr>
      <vt:lpstr>Raptor algorithm</vt:lpstr>
      <vt:lpstr>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Raptor algorithm</vt:lpstr>
      <vt:lpstr>algorithm synonym</vt:lpstr>
      <vt:lpstr>algorithm synonym</vt:lpstr>
      <vt:lpstr>algorithm synonym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Huynh Quang Thao</dc:creator>
  <cp:lastModifiedBy>Huynh Quang Thao</cp:lastModifiedBy>
  <cp:revision>186</cp:revision>
  <dcterms:created xsi:type="dcterms:W3CDTF">2015-12-09T04:22:57Z</dcterms:created>
  <dcterms:modified xsi:type="dcterms:W3CDTF">2015-12-12T03:24:25Z</dcterms:modified>
</cp:coreProperties>
</file>