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28" r:id="rId2"/>
    <p:sldId id="329" r:id="rId3"/>
    <p:sldId id="330" r:id="rId4"/>
    <p:sldId id="341" r:id="rId5"/>
    <p:sldId id="336" r:id="rId6"/>
    <p:sldId id="337" r:id="rId7"/>
    <p:sldId id="339" r:id="rId8"/>
    <p:sldId id="340" r:id="rId9"/>
    <p:sldId id="342" r:id="rId10"/>
    <p:sldId id="343" r:id="rId11"/>
    <p:sldId id="344" r:id="rId12"/>
    <p:sldId id="345" r:id="rId13"/>
    <p:sldId id="33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5" autoAdjust="0"/>
    <p:restoredTop sz="86712" autoAdjust="0"/>
  </p:normalViewPr>
  <p:slideViewPr>
    <p:cSldViewPr snapToGrid="0">
      <p:cViewPr varScale="1">
        <p:scale>
          <a:sx n="68" d="100"/>
          <a:sy n="68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151B2-7AEE-B245-86B8-7AA2B9F6904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4A46F-5531-C743-A588-5C76C648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8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218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Smart wear is too small to view detail information</a:t>
            </a:r>
          </a:p>
          <a:p>
            <a:r>
              <a:rPr lang="en-US" smtClean="0"/>
              <a:t>Not everyone has smart wear.</a:t>
            </a:r>
          </a:p>
          <a:p>
            <a:r>
              <a:rPr lang="en-US" smtClean="0"/>
              <a:t>Price of android wear is not cheap.</a:t>
            </a:r>
            <a:endParaRPr lang="en-US" dirty="0"/>
          </a:p>
        </p:txBody>
      </p:sp>
      <p:pic>
        <p:nvPicPr>
          <p:cNvPr id="11" name="Picture 10" descr="https://encrypted-tbn3.gstatic.com/images?q=tbn:ANd9GcQW0Mb9NxFOFJ3Pgf9abKAnH-e5B3Gm937ObRS4VKqxXk3dvC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3" y="3967162"/>
            <a:ext cx="20764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5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02721" y="5794171"/>
            <a:ext cx="139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list of audio files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5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650" y="4290514"/>
            <a:ext cx="1608430" cy="1559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1"/>
            <a:endCxn id="3" idx="3"/>
          </p:cNvCxnSpPr>
          <p:nvPr/>
        </p:nvCxnSpPr>
        <p:spPr>
          <a:xfrm flipH="1" flipV="1">
            <a:off x="5180080" y="5070026"/>
            <a:ext cx="1377448" cy="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7664" y="5932670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Cache(100mb)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8912" y="5778782"/>
            <a:ext cx="164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List of audio files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222" y="5092385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-&gt; byte[]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4796" y="4666535"/>
            <a:ext cx="663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2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650" y="4290514"/>
            <a:ext cx="1608430" cy="1559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1"/>
            <a:endCxn id="3" idx="3"/>
          </p:cNvCxnSpPr>
          <p:nvPr/>
        </p:nvCxnSpPr>
        <p:spPr>
          <a:xfrm flipH="1" flipV="1">
            <a:off x="5180080" y="5070026"/>
            <a:ext cx="1377448" cy="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7664" y="5932670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Cache(100mb)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8912" y="5778782"/>
            <a:ext cx="164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List of audio files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36979" y="4666535"/>
            <a:ext cx="1587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Get audio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222" y="5092385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-&gt; byte[]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6" y="4415608"/>
            <a:ext cx="1306902" cy="130690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571" y="5594116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 Router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  <a:endCxn id="3" idx="1"/>
          </p:cNvCxnSpPr>
          <p:nvPr/>
        </p:nvCxnSpPr>
        <p:spPr>
          <a:xfrm>
            <a:off x="1889858" y="5069059"/>
            <a:ext cx="1681792" cy="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14796" y="4666535"/>
            <a:ext cx="663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Download audio files to mobile device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Start tracking and notify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Provide notify by sound function.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55" y="3129602"/>
            <a:ext cx="1306902" cy="13069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1802" y="425183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 Router</a:t>
            </a:r>
            <a:endParaRPr lang="en-US" dirty="0"/>
          </a:p>
        </p:txBody>
      </p:sp>
      <p:cxnSp>
        <p:nvCxnSpPr>
          <p:cNvPr id="3" name="Straight Arrow Connector 2"/>
          <p:cNvCxnSpPr>
            <a:stCxn id="9" idx="3"/>
          </p:cNvCxnSpPr>
          <p:nvPr/>
        </p:nvCxnSpPr>
        <p:spPr>
          <a:xfrm>
            <a:off x="2914157" y="3783053"/>
            <a:ext cx="3403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19" y="3236248"/>
            <a:ext cx="1093610" cy="109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1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1026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12956" y="2074364"/>
            <a:ext cx="1985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Press</a:t>
            </a:r>
          </a:p>
          <a:p>
            <a:r>
              <a:rPr lang="en-US" sz="2000" dirty="0" smtClean="0"/>
              <a:t>download </a:t>
            </a:r>
            <a:r>
              <a:rPr lang="en-US" sz="2000" dirty="0" smtClean="0"/>
              <a:t>button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088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36" y="2148483"/>
            <a:ext cx="4466667" cy="25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28468" y="4389120"/>
            <a:ext cx="1350498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3"/>
          </p:cNvCxnSpPr>
          <p:nvPr/>
        </p:nvCxnSpPr>
        <p:spPr>
          <a:xfrm flipH="1">
            <a:off x="2278966" y="2148483"/>
            <a:ext cx="4234376" cy="242351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78680" y="1963817"/>
            <a:ext cx="128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steps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7462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1" y="1834721"/>
            <a:ext cx="3504762" cy="26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096087" y="2947291"/>
            <a:ext cx="2082018" cy="1195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77268" y="1834721"/>
            <a:ext cx="3241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Rẽ &lt;b&gt;phải&lt;/b&gt; tại Codienlanhbhl vào &lt;b&gt;Quang Trung&lt;/b&gt;&lt;div style=\"font-size:0.9em\"&gt;Băng qua Ngân Hàng Tmcp Sài Gòn Thương Tín (Sacombank) - Pgd Hạnh Thông Tây (ở phía bên phải)&lt;/div&gt;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78105" y="2988883"/>
            <a:ext cx="1499163" cy="55628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8148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1" y="1834721"/>
            <a:ext cx="3504762" cy="26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096087" y="2947291"/>
            <a:ext cx="2082018" cy="1195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8" idx="1"/>
            <a:endCxn id="5" idx="3"/>
          </p:cNvCxnSpPr>
          <p:nvPr/>
        </p:nvCxnSpPr>
        <p:spPr>
          <a:xfrm flipH="1">
            <a:off x="4178105" y="2988883"/>
            <a:ext cx="1499163" cy="55628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7268" y="1834721"/>
            <a:ext cx="3241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Rẽ</a:t>
            </a:r>
            <a:r>
              <a:rPr lang="vi-VN" dirty="0"/>
              <a:t> &lt;b&gt;</a:t>
            </a:r>
            <a:r>
              <a:rPr lang="vi-VN" dirty="0">
                <a:solidFill>
                  <a:srgbClr val="FF0000"/>
                </a:solidFill>
              </a:rPr>
              <a:t>phải</a:t>
            </a:r>
            <a:r>
              <a:rPr lang="vi-VN" dirty="0"/>
              <a:t>&lt;/b&gt; </a:t>
            </a:r>
            <a:r>
              <a:rPr lang="vi-VN" dirty="0">
                <a:solidFill>
                  <a:srgbClr val="FF0000"/>
                </a:solidFill>
              </a:rPr>
              <a:t>tại Codienlanhbhl vào</a:t>
            </a:r>
            <a:r>
              <a:rPr lang="vi-VN" dirty="0"/>
              <a:t> &lt;</a:t>
            </a:r>
            <a:r>
              <a:rPr lang="vi-VN" dirty="0">
                <a:solidFill>
                  <a:srgbClr val="FF0000"/>
                </a:solidFill>
              </a:rPr>
              <a:t>b&gt;Quang Trung</a:t>
            </a:r>
            <a:r>
              <a:rPr lang="vi-VN" dirty="0"/>
              <a:t>&lt;/b&gt;&lt;div style=\"font-size:0.9em\"&gt;</a:t>
            </a:r>
            <a:r>
              <a:rPr lang="vi-VN" dirty="0">
                <a:solidFill>
                  <a:srgbClr val="FF0000"/>
                </a:solidFill>
              </a:rPr>
              <a:t>Băng qua Ngân Hàng Tmcp Sài Gòn Thương Tín (Sacombank) - Pgd Hạnh Thông Tây (ở phía bên phải)</a:t>
            </a:r>
            <a:r>
              <a:rPr lang="vi-VN" dirty="0"/>
              <a:t>&lt;/div&gt;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55337" y="5556815"/>
            <a:ext cx="604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Rẽ </a:t>
            </a:r>
            <a:r>
              <a:rPr lang="vi-VN" dirty="0" smtClean="0"/>
              <a:t>phải </a:t>
            </a:r>
            <a:r>
              <a:rPr lang="vi-VN" dirty="0"/>
              <a:t>tại Codienlanhbhl vào </a:t>
            </a:r>
            <a:r>
              <a:rPr lang="vi-VN" dirty="0" smtClean="0"/>
              <a:t>Quang Trung</a:t>
            </a:r>
            <a:r>
              <a:rPr lang="en-US" dirty="0" smtClean="0"/>
              <a:t> </a:t>
            </a:r>
            <a:r>
              <a:rPr lang="vi-VN" dirty="0" smtClean="0"/>
              <a:t>Băng </a:t>
            </a:r>
            <a:r>
              <a:rPr lang="vi-VN" dirty="0"/>
              <a:t>qua Ngân Hàng Tmcp Sài Gòn Thương Tín (Sacombank) - Pgd Hạnh Thông Tây (ở phía bên phải</a:t>
            </a:r>
            <a:r>
              <a:rPr lang="vi-VN" dirty="0" smtClean="0"/>
              <a:t>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  <a:endCxn id="14" idx="0"/>
          </p:cNvCxnSpPr>
          <p:nvPr/>
        </p:nvCxnSpPr>
        <p:spPr>
          <a:xfrm flipH="1">
            <a:off x="4178105" y="4143045"/>
            <a:ext cx="3119988" cy="14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vi-VN" sz="540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9241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36" y="2148483"/>
            <a:ext cx="4466667" cy="25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28468" y="4389120"/>
            <a:ext cx="1350498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3"/>
          </p:cNvCxnSpPr>
          <p:nvPr/>
        </p:nvCxnSpPr>
        <p:spPr>
          <a:xfrm flipH="1">
            <a:off x="2278966" y="2148483"/>
            <a:ext cx="4234376" cy="242351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78680" y="1963817"/>
            <a:ext cx="128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steps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3342" y="4058625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strings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2"/>
            <a:endCxn id="2" idx="0"/>
          </p:cNvCxnSpPr>
          <p:nvPr/>
        </p:nvCxnSpPr>
        <p:spPr>
          <a:xfrm flipH="1">
            <a:off x="7221068" y="2333149"/>
            <a:ext cx="192" cy="172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050" idx="1"/>
          </p:cNvCxnSpPr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942120" y="6074118"/>
            <a:ext cx="746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118.69.135.22/synthesis/file?voiceType=female&amp;text=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1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</TotalTime>
  <Words>296</Words>
  <Application>Microsoft Office PowerPoint</Application>
  <PresentationFormat>On-screen Show (4:3)</PresentationFormat>
  <Paragraphs>65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Office Theme</vt:lpstr>
      <vt:lpstr>Problem</vt:lpstr>
      <vt:lpstr>Solution</vt:lpstr>
      <vt:lpstr>Architecture</vt:lpstr>
      <vt:lpstr>Architecture</vt:lpstr>
      <vt:lpstr>Architecture</vt:lpstr>
      <vt:lpstr>Architecture</vt:lpstr>
      <vt:lpstr>Architecture</vt:lpstr>
      <vt:lpstr>PowerPoint Presentation</vt:lpstr>
      <vt:lpstr>Architecture</vt:lpstr>
      <vt:lpstr>Architecture</vt:lpstr>
      <vt:lpstr>Architecture</vt:lpstr>
      <vt:lpstr>Architecture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71</cp:revision>
  <dcterms:created xsi:type="dcterms:W3CDTF">2015-12-09T03:42:25Z</dcterms:created>
  <dcterms:modified xsi:type="dcterms:W3CDTF">2015-12-12T03:21:00Z</dcterms:modified>
</cp:coreProperties>
</file>