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8" r:id="rId2"/>
    <p:sldId id="319" r:id="rId3"/>
    <p:sldId id="314" r:id="rId4"/>
    <p:sldId id="316" r:id="rId5"/>
    <p:sldId id="315" r:id="rId6"/>
    <p:sldId id="320" r:id="rId7"/>
    <p:sldId id="321" r:id="rId8"/>
    <p:sldId id="303" r:id="rId9"/>
    <p:sldId id="282" r:id="rId10"/>
    <p:sldId id="273" r:id="rId11"/>
    <p:sldId id="322" r:id="rId12"/>
    <p:sldId id="278" r:id="rId13"/>
    <p:sldId id="275" r:id="rId14"/>
    <p:sldId id="276" r:id="rId15"/>
    <p:sldId id="279" r:id="rId16"/>
    <p:sldId id="280" r:id="rId17"/>
    <p:sldId id="281" r:id="rId18"/>
    <p:sldId id="317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0" autoAdjust="0"/>
    <p:restoredTop sz="76558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A581-B2BA-6A4B-B6BF-BD1B5D640D0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7DCC-AD2A-8049-A5FE-090E7CFE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nickname ”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chết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5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 </a:t>
            </a:r>
            <a:r>
              <a:rPr lang="en-US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quẹo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</a:t>
            </a:r>
            <a:r>
              <a:rPr lang="en-US" dirty="0" err="1" smtClean="0"/>
              <a:t>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baseline="0" dirty="0" smtClean="0"/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thuật toán phát hiện sai đường.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1740802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56702" y="60912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898358" y="1692035"/>
            <a:ext cx="734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</a:t>
            </a:r>
            <a:r>
              <a:rPr lang="en-US" dirty="0" smtClean="0"/>
              <a:t>: right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2847707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988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216885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Provide detect wrong route function.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Help users know if they are going to wrong route.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766218"/>
            <a:ext cx="85344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Detect wrong way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590</Words>
  <Application>Microsoft Office PowerPoint</Application>
  <PresentationFormat>On-screen Show (4:3)</PresentationFormat>
  <Paragraphs>133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Office Theme</vt:lpstr>
      <vt:lpstr>Scenario</vt:lpstr>
      <vt:lpstr>Scenario</vt:lpstr>
      <vt:lpstr>PowerPoint Presentation</vt:lpstr>
      <vt:lpstr>PowerPoint Presentation</vt:lpstr>
      <vt:lpstr>PowerPoint Presentation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64</cp:revision>
  <dcterms:created xsi:type="dcterms:W3CDTF">2015-12-09T03:42:25Z</dcterms:created>
  <dcterms:modified xsi:type="dcterms:W3CDTF">2015-12-11T05:02:42Z</dcterms:modified>
</cp:coreProperties>
</file>