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7" r:id="rId2"/>
    <p:sldId id="259" r:id="rId3"/>
    <p:sldId id="260" r:id="rId4"/>
    <p:sldId id="263" r:id="rId5"/>
    <p:sldId id="262" r:id="rId6"/>
    <p:sldId id="264" r:id="rId7"/>
    <p:sldId id="261"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91"/>
    <p:restoredTop sz="81923"/>
  </p:normalViewPr>
  <p:slideViewPr>
    <p:cSldViewPr snapToGrid="0" snapToObjects="1">
      <p:cViewPr varScale="1">
        <p:scale>
          <a:sx n="77" d="100"/>
          <a:sy n="77" d="100"/>
        </p:scale>
        <p:origin x="18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388BC-A2FD-6345-A843-DD317D62A82C}" type="datetimeFigureOut">
              <a:rPr lang="en-US" smtClean="0"/>
              <a:t>12/11/15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6350E-AE83-B244-8CE8-F69D8F81994C}" type="slidenum">
              <a:rPr lang="en-US" smtClean="0"/>
              <a:t>‹#›</a:t>
            </a:fld>
            <a:endParaRPr lang="en-US"/>
          </a:p>
        </p:txBody>
      </p:sp>
    </p:spTree>
    <p:extLst>
      <p:ext uri="{BB962C8B-B14F-4D97-AF65-F5344CB8AC3E}">
        <p14:creationId xmlns:p14="http://schemas.microsoft.com/office/powerpoint/2010/main" val="56827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2799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vi-VN" dirty="0" smtClean="0"/>
              <a:t>Hiện tại. </a:t>
            </a:r>
            <a:r>
              <a:rPr lang="en-US" dirty="0" smtClean="0"/>
              <a:t>T</a:t>
            </a:r>
            <a:r>
              <a:rPr lang="vi-VN" dirty="0" smtClean="0"/>
              <a:t>hông tin thời gian đến và đi tại mỗi trạm được chúng tôi sinh ra bằng code. Do vậy, cách làm này không khớp với thực tế. </a:t>
            </a:r>
          </a:p>
          <a:p>
            <a:pPr marL="457200" lvl="0" indent="-228600" rtl="0">
              <a:spcBef>
                <a:spcPts val="0"/>
              </a:spcBef>
              <a:buChar char="-"/>
            </a:pPr>
            <a:r>
              <a:rPr lang="vi-VN" dirty="0" smtClean="0"/>
              <a:t>Chúng tôi thiết kế thực thể Connection giữa PathInfo và Trip. Với cách thiết kế này, chúng tôi có thể mở rộng hệ thống.</a:t>
            </a:r>
            <a:r>
              <a:rPr lang="vi-VN" baseline="0" dirty="0" smtClean="0"/>
              <a:t> Cung cấp ứng dụng cho tài xế xe buýt thu thập dữ liệu thời gian tại mỗi trạm, gửi lên server, được approve từ staff và lưu thông tin vào database.</a:t>
            </a:r>
            <a:endParaRPr lang="en" dirty="0"/>
          </a:p>
        </p:txBody>
      </p:sp>
    </p:spTree>
    <p:extLst>
      <p:ext uri="{BB962C8B-B14F-4D97-AF65-F5344CB8AC3E}">
        <p14:creationId xmlns:p14="http://schemas.microsoft.com/office/powerpoint/2010/main" val="160790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3</a:t>
            </a:fld>
            <a:endParaRPr lang="en-US"/>
          </a:p>
        </p:txBody>
      </p:sp>
    </p:spTree>
    <p:extLst>
      <p:ext uri="{BB962C8B-B14F-4D97-AF65-F5344CB8AC3E}">
        <p14:creationId xmlns:p14="http://schemas.microsoft.com/office/powerpoint/2010/main" val="209197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4</a:t>
            </a:fld>
            <a:endParaRPr lang="en-US"/>
          </a:p>
        </p:txBody>
      </p:sp>
    </p:spTree>
    <p:extLst>
      <p:ext uri="{BB962C8B-B14F-4D97-AF65-F5344CB8AC3E}">
        <p14:creationId xmlns:p14="http://schemas.microsoft.com/office/powerpoint/2010/main" val="152711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5</a:t>
            </a:fld>
            <a:endParaRPr lang="en-US"/>
          </a:p>
        </p:txBody>
      </p:sp>
    </p:spTree>
    <p:extLst>
      <p:ext uri="{BB962C8B-B14F-4D97-AF65-F5344CB8AC3E}">
        <p14:creationId xmlns:p14="http://schemas.microsoft.com/office/powerpoint/2010/main" val="17376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6</a:t>
            </a:fld>
            <a:endParaRPr lang="en-US"/>
          </a:p>
        </p:txBody>
      </p:sp>
    </p:spTree>
    <p:extLst>
      <p:ext uri="{BB962C8B-B14F-4D97-AF65-F5344CB8AC3E}">
        <p14:creationId xmlns:p14="http://schemas.microsoft.com/office/powerpoint/2010/main" val="204514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endParaRPr lang="en" dirty="0"/>
          </a:p>
        </p:txBody>
      </p:sp>
    </p:spTree>
    <p:extLst>
      <p:ext uri="{BB962C8B-B14F-4D97-AF65-F5344CB8AC3E}">
        <p14:creationId xmlns:p14="http://schemas.microsoft.com/office/powerpoint/2010/main" val="196619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84545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6235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15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7507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0256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04056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224609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93412235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307981" y="2901023"/>
            <a:ext cx="6521570" cy="1236600"/>
          </a:xfrm>
          <a:prstGeom prst="rect">
            <a:avLst/>
          </a:prstGeom>
        </p:spPr>
        <p:txBody>
          <a:bodyPr lIns="51427" tIns="51427" rIns="51427" bIns="51427" anchor="b" anchorCtr="0">
            <a:noAutofit/>
          </a:bodyPr>
          <a:lstStyle/>
          <a:p>
            <a:pPr algn="ctr"/>
            <a:r>
              <a:rPr lang="en-US" sz="3713" dirty="0">
                <a:latin typeface="Cambria" charset="0"/>
                <a:ea typeface="Cambria" charset="0"/>
                <a:cs typeface="Cambria" charset="0"/>
              </a:rPr>
              <a:t>Smart Wear on Your Route</a:t>
            </a:r>
            <a:endParaRPr lang="en" sz="3713" dirty="0">
              <a:latin typeface="Cambria" charset="0"/>
              <a:ea typeface="Cambria" charset="0"/>
              <a:cs typeface="Cambria" charset="0"/>
            </a:endParaRPr>
          </a:p>
        </p:txBody>
      </p:sp>
      <p:sp>
        <p:nvSpPr>
          <p:cNvPr id="46" name="Shape 46"/>
          <p:cNvSpPr txBox="1">
            <a:spLocks noGrp="1"/>
          </p:cNvSpPr>
          <p:nvPr>
            <p:ph type="sldNum" idx="12"/>
          </p:nvPr>
        </p:nvSpPr>
        <p:spPr>
          <a:xfrm>
            <a:off x="8618496" y="6299693"/>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1</a:t>
            </a:fld>
            <a:endParaRPr lang="en" dirty="0">
              <a:solidFill>
                <a:srgbClr val="000000"/>
              </a:solidFill>
            </a:endParaRPr>
          </a:p>
        </p:txBody>
      </p:sp>
      <p:sp>
        <p:nvSpPr>
          <p:cNvPr id="44" name="Shape 44"/>
          <p:cNvSpPr txBox="1"/>
          <p:nvPr/>
        </p:nvSpPr>
        <p:spPr>
          <a:xfrm>
            <a:off x="0" y="4904376"/>
            <a:ext cx="4904509" cy="1395317"/>
          </a:xfrm>
          <a:prstGeom prst="rect">
            <a:avLst/>
          </a:prstGeom>
          <a:noFill/>
          <a:ln>
            <a:noFill/>
          </a:ln>
        </p:spPr>
        <p:txBody>
          <a:bodyPr lIns="51427" tIns="51427" rIns="51427" bIns="51427" anchor="t" anchorCtr="0">
            <a:noAutofit/>
          </a:bodyPr>
          <a:lstStyle/>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Huỳnh Quang Thảo</a:t>
            </a:r>
            <a:r>
              <a:rPr lang="en" kern="0" dirty="0">
                <a:solidFill>
                  <a:srgbClr val="2388DB"/>
                </a:solidFill>
                <a:latin typeface="Cambria" charset="0"/>
                <a:ea typeface="Cambria" charset="0"/>
                <a:cs typeface="Cambria" charset="0"/>
                <a:sym typeface="Arial"/>
                <a:rtl val="0"/>
              </a:rPr>
              <a:t> – SE609</a:t>
            </a:r>
            <a:r>
              <a:rPr lang="vi-VN" kern="0" dirty="0">
                <a:solidFill>
                  <a:srgbClr val="2388DB"/>
                </a:solidFill>
                <a:latin typeface="Cambria" charset="0"/>
                <a:ea typeface="Cambria" charset="0"/>
                <a:cs typeface="Cambria" charset="0"/>
                <a:sym typeface="Arial"/>
                <a:rtl val="0"/>
              </a:rPr>
              <a:t>63</a:t>
            </a:r>
            <a:r>
              <a:rPr lang="en" kern="0" dirty="0">
                <a:solidFill>
                  <a:srgbClr val="2388DB"/>
                </a:solidFill>
                <a:latin typeface="Cambria" charset="0"/>
                <a:ea typeface="Cambria" charset="0"/>
                <a:cs typeface="Cambria" charset="0"/>
                <a:sym typeface="Arial"/>
                <a:rtl val="0"/>
              </a:rPr>
              <a:t> – Team Leader</a:t>
            </a: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Trần Thanh Ngoan</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Nguyễn Trung Nam</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Ngô Tiến Đạt</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334526" y="5357720"/>
            <a:ext cx="2495025" cy="1137375"/>
          </a:xfrm>
          <a:prstGeom prst="rect">
            <a:avLst/>
          </a:prstGeom>
          <a:noFill/>
          <a:ln>
            <a:noFill/>
          </a:ln>
        </p:spPr>
        <p:txBody>
          <a:bodyPr lIns="51427" tIns="51427" rIns="51427" bIns="51427" anchor="t" anchorCtr="0">
            <a:noAutofit/>
          </a:bodyPr>
          <a:lstStyle/>
          <a:p>
            <a:r>
              <a:rPr lang="en" kern="0" dirty="0">
                <a:solidFill>
                  <a:srgbClr val="2388DB"/>
                </a:solidFill>
                <a:latin typeface="Cambria" charset="0"/>
                <a:ea typeface="Cambria" charset="0"/>
                <a:cs typeface="Cambria" charset="0"/>
                <a:sym typeface="Arial"/>
                <a:rtl val="0"/>
              </a:rPr>
              <a:t>Supervisor:</a:t>
            </a:r>
          </a:p>
          <a:p>
            <a:r>
              <a:rPr lang="en"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88773745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2</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120026904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7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Tree>
    <p:extLst>
      <p:ext uri="{BB962C8B-B14F-4D97-AF65-F5344CB8AC3E}">
        <p14:creationId xmlns:p14="http://schemas.microsoft.com/office/powerpoint/2010/main" val="194454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211810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455359"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dirty="0" smtClean="0">
                <a:solidFill>
                  <a:schemeClr val="tx1"/>
                </a:solidFill>
              </a:rPr>
              <a:t>1. Đường đi từ nhà tới trường</a:t>
            </a:r>
          </a:p>
          <a:p>
            <a:endParaRPr lang="vi-VN" sz="2000" b="1" dirty="0" smtClean="0">
              <a:solidFill>
                <a:schemeClr val="tx1"/>
              </a:solidFill>
            </a:endParaRPr>
          </a:p>
          <a:p>
            <a:r>
              <a:rPr lang="vi-VN" sz="2000" b="1" dirty="0" smtClean="0">
                <a:solidFill>
                  <a:schemeClr val="tx1"/>
                </a:solidFill>
              </a:rPr>
              <a:t>2. Đường đi từ nhà tới nơi học thêm</a:t>
            </a: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182727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7</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205458176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2403396" y="2665071"/>
            <a:ext cx="4337212" cy="1527862"/>
          </a:xfrm>
          <a:prstGeom prst="rect">
            <a:avLst/>
          </a:prstGeom>
          <a:noFill/>
          <a:ln>
            <a:noFill/>
          </a:ln>
        </p:spPr>
        <p:txBody>
          <a:bodyPr lIns="51427" tIns="51427" rIns="51427" bIns="51427" anchor="ctr" anchorCtr="0">
            <a:noAutofit/>
          </a:bodyPr>
          <a:lstStyle/>
          <a:p>
            <a:pPr algn="ctr"/>
            <a:r>
              <a:rPr lang="en" sz="2700" b="1">
                <a:solidFill>
                  <a:srgbClr val="FFFFFF"/>
                </a:solidFill>
              </a:rPr>
              <a:t>THANKS FOR LISTENING</a:t>
            </a:r>
          </a:p>
          <a:p>
            <a:pPr algn="ctr"/>
            <a:endParaRPr sz="2700" b="1">
              <a:solidFill>
                <a:srgbClr val="FFFFFF"/>
              </a:solidFill>
            </a:endParaRPr>
          </a:p>
          <a:p>
            <a:pPr algn="ctr"/>
            <a:r>
              <a:rPr lang="en" sz="5400" b="1">
                <a:solidFill>
                  <a:srgbClr val="FFFFFF"/>
                </a:solidFill>
              </a:rPr>
              <a:t>Q/A</a:t>
            </a:r>
          </a:p>
        </p:txBody>
      </p:sp>
      <p:sp>
        <p:nvSpPr>
          <p:cNvPr id="2120" name="Shape 2120"/>
          <p:cNvSpPr txBox="1">
            <a:spLocks noGrp="1"/>
          </p:cNvSpPr>
          <p:nvPr>
            <p:ph type="sldNum" idx="12"/>
          </p:nvPr>
        </p:nvSpPr>
        <p:spPr>
          <a:xfrm>
            <a:off x="6813446" y="5062577"/>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8</a:t>
            </a:fld>
            <a:endParaRPr lang="en">
              <a:solidFill>
                <a:srgbClr val="000000"/>
              </a:solidFill>
            </a:endParaRPr>
          </a:p>
        </p:txBody>
      </p:sp>
    </p:spTree>
    <p:extLst>
      <p:ext uri="{BB962C8B-B14F-4D97-AF65-F5344CB8AC3E}">
        <p14:creationId xmlns:p14="http://schemas.microsoft.com/office/powerpoint/2010/main" val="349254374"/>
      </p:ext>
    </p:extLst>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308</Words>
  <Application>Microsoft Macintosh PowerPoint</Application>
  <PresentationFormat>On-screen Show (4:3)</PresentationFormat>
  <Paragraphs>57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Cambria</vt:lpstr>
      <vt:lpstr>Arial</vt:lpstr>
      <vt:lpstr>biz</vt:lpstr>
      <vt:lpstr>Smart Wear on Your Route</vt:lpstr>
      <vt:lpstr>Future plans</vt:lpstr>
      <vt:lpstr>Future plans</vt:lpstr>
      <vt:lpstr>Future plans</vt:lpstr>
      <vt:lpstr>Future plans</vt:lpstr>
      <vt:lpstr>Future plans</vt:lpstr>
      <vt:lpstr>Future plans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3</cp:revision>
  <dcterms:created xsi:type="dcterms:W3CDTF">2015-12-11T03:45:22Z</dcterms:created>
  <dcterms:modified xsi:type="dcterms:W3CDTF">2015-12-11T04:55:57Z</dcterms:modified>
</cp:coreProperties>
</file>