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62" autoAdjust="0"/>
    <p:restoredTop sz="50000"/>
  </p:normalViewPr>
  <p:slideViewPr>
    <p:cSldViewPr snapToGrid="0">
      <p:cViewPr varScale="1">
        <p:scale>
          <a:sx n="60" d="100"/>
          <a:sy n="60" d="100"/>
        </p:scale>
        <p:origin x="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92A0F-7C57-3346-8BD8-BD37E7DB7057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D8968-C20D-B548-8F38-158084641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62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Chúng tôi đã cung cấp phần mềm hỗ trợ anh Khương</a:t>
            </a:r>
            <a:r>
              <a:rPr lang="vi-VN" baseline="0" dirty="0" smtClean="0"/>
              <a:t> khi tham gia giao thông. Anh Khương rất hài lòng về việc đó.</a:t>
            </a:r>
          </a:p>
          <a:p>
            <a:endParaRPr lang="vi-VN" baseline="0" dirty="0" smtClean="0"/>
          </a:p>
          <a:p>
            <a:r>
              <a:rPr lang="vi-VN" dirty="0" smtClean="0"/>
              <a:t>Tuy nhiên, tình hình Việt Nam hiện tại trộm cướp khắp nơi. Anh Khương sợ hãi và nhút nhát. Anh không muốn mất điện thoại của mình.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9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Hệ thống chúng tôi cung cấp phần mềm chạy trên đồng hồ thông minh.</a:t>
            </a:r>
          </a:p>
          <a:p>
            <a:endParaRPr lang="vi-VN" dirty="0" smtClean="0"/>
          </a:p>
          <a:p>
            <a:r>
              <a:rPr lang="vi-VN" dirty="0" smtClean="0"/>
              <a:t>Đồng hồ thông minh sẽ hỗ trợ coi bản đồ và thông báo khi anh Khương gần tới các ngã rẽ.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5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Trước hết. Điện thoại cần phải được pair với đồng hồ qua giao thức bluetooth.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10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Trong suốt quá trình ứng dụng chạy, đồng hồ sẽ liên tục đồng bộ dữ liệu với điện thoại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69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Việc trao nhận dữ liệu có thể sử dụng MessageAPI. </a:t>
            </a:r>
          </a:p>
          <a:p>
            <a:r>
              <a:rPr lang="vi-VN" dirty="0" smtClean="0"/>
              <a:t>MessageAPI là một giao thức tin cậy. </a:t>
            </a:r>
          </a:p>
          <a:p>
            <a:r>
              <a:rPr lang="vi-VN" dirty="0" smtClean="0"/>
              <a:t>Khi điện thoai và đồng hồ mất kết nối,</a:t>
            </a:r>
            <a:r>
              <a:rPr lang="vi-VN" baseline="0" dirty="0" smtClean="0"/>
              <a:t> dữ liệu sẽ được tự động lưu trữ và tự động gửi lại khi việc kết nối thành công.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3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DataAPI dùng để gửi nhận các file có kích thước lớn hơn 1MB, tuy nhiên không đảm bảo tính tin cậy như MessageAPI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8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Gói thông tin gửi nhận được đóng gói qua DataMap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73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64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6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2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25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05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84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7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0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9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1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2762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</a:rPr>
              <a:t>Problem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071302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Now, Mr. </a:t>
            </a:r>
            <a:r>
              <a:rPr lang="en-US" sz="2400" dirty="0" err="1" smtClean="0"/>
              <a:t>Khuong</a:t>
            </a:r>
            <a:r>
              <a:rPr lang="en-US" sz="2400" dirty="0" smtClean="0"/>
              <a:t> </a:t>
            </a:r>
            <a:r>
              <a:rPr lang="en-US" sz="2400" dirty="0"/>
              <a:t>has application, which help him to know what he should do.</a:t>
            </a:r>
          </a:p>
          <a:p>
            <a:r>
              <a:rPr lang="en-US" sz="2400" dirty="0"/>
              <a:t>But theft is everywhere. And Mr. </a:t>
            </a:r>
            <a:r>
              <a:rPr lang="en-US" sz="2400" dirty="0" err="1" smtClean="0"/>
              <a:t>Khuong</a:t>
            </a:r>
            <a:r>
              <a:rPr lang="en-US" sz="2400" dirty="0" smtClean="0"/>
              <a:t>  </a:t>
            </a:r>
            <a:r>
              <a:rPr lang="en-US" sz="2400" dirty="0"/>
              <a:t>is timid, suspicious, afraid man. He doesn’t want to lost his mobile.</a:t>
            </a:r>
          </a:p>
        </p:txBody>
      </p:sp>
      <p:pic>
        <p:nvPicPr>
          <p:cNvPr id="6" name="Picture 5" descr="http://img.v3.news.zdn.vn/Uploaded/fsmmy/2014_06_03/manh_kho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633" y="4112064"/>
            <a:ext cx="2915534" cy="194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08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2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</a:rPr>
              <a:t>Solution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071302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Provide application on smart wear. </a:t>
            </a:r>
          </a:p>
          <a:p>
            <a:r>
              <a:rPr lang="en-US" sz="2400" dirty="0"/>
              <a:t>Help user view map and see notification.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116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3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</a:rPr>
              <a:t>Architecture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6" name="image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40942" y="3306318"/>
            <a:ext cx="1326775" cy="1326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25" y="3120917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3530943" y="3972039"/>
            <a:ext cx="25099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00751" y="3590573"/>
            <a:ext cx="54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Pair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14122" y="3984008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Bluetooth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9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4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</a:rPr>
              <a:t>Architecture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15" name="image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40942" y="3306318"/>
            <a:ext cx="1326775" cy="1326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icture 15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25" y="3120917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>
            <a:off x="3530943" y="3972039"/>
            <a:ext cx="25099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70228" y="3454513"/>
            <a:ext cx="13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Synchronize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5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</a:rPr>
              <a:t>Architecture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8" name="image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40942" y="3306318"/>
            <a:ext cx="1326775" cy="1326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icture 8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25" y="3120917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3530943" y="3972039"/>
            <a:ext cx="25099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70228" y="3454513"/>
            <a:ext cx="137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42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6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</a:rPr>
              <a:t>Architecture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17" name="image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40942" y="3306318"/>
            <a:ext cx="1326775" cy="1326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icture 17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25" y="3120917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 flipH="1">
            <a:off x="3530943" y="3972039"/>
            <a:ext cx="25099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94525" y="3095597"/>
            <a:ext cx="9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API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70228" y="3454513"/>
            <a:ext cx="137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7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7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</a:rPr>
              <a:t>Architecture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9" name="image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40942" y="3306318"/>
            <a:ext cx="1326775" cy="1326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icture 9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25" y="3120917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H="1">
            <a:off x="3530943" y="3972039"/>
            <a:ext cx="25099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94525" y="3095597"/>
            <a:ext cx="9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API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70228" y="3454513"/>
            <a:ext cx="137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 API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34411" y="4040929"/>
            <a:ext cx="110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7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8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</a:rPr>
              <a:t>DEMO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Navigate each turn on motorbike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Notify to user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Notify to wear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0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837</TotalTime>
  <Words>321</Words>
  <Application>Microsoft Macintosh PowerPoint</Application>
  <PresentationFormat>On-screen Show (4:3)</PresentationFormat>
  <Paragraphs>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Huynh Quang Thao</cp:lastModifiedBy>
  <cp:revision>58</cp:revision>
  <dcterms:created xsi:type="dcterms:W3CDTF">2015-12-09T03:42:25Z</dcterms:created>
  <dcterms:modified xsi:type="dcterms:W3CDTF">2015-12-11T04:20:07Z</dcterms:modified>
</cp:coreProperties>
</file>