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0" r:id="rId4"/>
    <p:sldId id="266" r:id="rId5"/>
    <p:sldId id="271" r:id="rId6"/>
    <p:sldId id="264" r:id="rId7"/>
    <p:sldId id="272" r:id="rId8"/>
    <p:sldId id="276" r:id="rId9"/>
    <p:sldId id="273" r:id="rId10"/>
    <p:sldId id="277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/>
    <p:restoredTop sz="88365"/>
  </p:normalViewPr>
  <p:slideViewPr>
    <p:cSldViewPr snapToGrid="0" snapToObjects="1">
      <p:cViewPr varScale="1">
        <p:scale>
          <a:sx n="65" d="100"/>
          <a:sy n="65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3434252">
            <a:off x="2815412" y="4003439"/>
            <a:ext cx="308822" cy="263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8920191">
            <a:off x="1997329" y="491759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5.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or bus </a:t>
            </a:r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</a:t>
            </a:r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295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Bus Routing</dc:title>
  <dc:creator>Huynh Quang Thao</dc:creator>
  <cp:lastModifiedBy>ngoan</cp:lastModifiedBy>
  <cp:revision>20</cp:revision>
  <dcterms:created xsi:type="dcterms:W3CDTF">2015-12-13T20:13:09Z</dcterms:created>
  <dcterms:modified xsi:type="dcterms:W3CDTF">2015-12-14T03:08:45Z</dcterms:modified>
</cp:coreProperties>
</file>