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258" r:id="rId4"/>
    <p:sldId id="259" r:id="rId5"/>
    <p:sldId id="300" r:id="rId6"/>
    <p:sldId id="313" r:id="rId7"/>
    <p:sldId id="271" r:id="rId8"/>
    <p:sldId id="272" r:id="rId9"/>
    <p:sldId id="273" r:id="rId10"/>
    <p:sldId id="301" r:id="rId11"/>
    <p:sldId id="314" r:id="rId12"/>
    <p:sldId id="274" r:id="rId13"/>
    <p:sldId id="275" r:id="rId14"/>
    <p:sldId id="276" r:id="rId15"/>
    <p:sldId id="277" r:id="rId16"/>
    <p:sldId id="278" r:id="rId17"/>
    <p:sldId id="305" r:id="rId18"/>
    <p:sldId id="302" r:id="rId19"/>
    <p:sldId id="306" r:id="rId20"/>
    <p:sldId id="310" r:id="rId21"/>
    <p:sldId id="303" r:id="rId22"/>
    <p:sldId id="285" r:id="rId23"/>
    <p:sldId id="307" r:id="rId24"/>
    <p:sldId id="286" r:id="rId25"/>
    <p:sldId id="309" r:id="rId26"/>
    <p:sldId id="299" r:id="rId27"/>
    <p:sldId id="308" r:id="rId28"/>
    <p:sldId id="295" r:id="rId29"/>
    <p:sldId id="289" r:id="rId30"/>
    <p:sldId id="291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4937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7338"/>
              </p:ext>
            </p:extLst>
          </p:nvPr>
        </p:nvGraphicFramePr>
        <p:xfrm>
          <a:off x="106679" y="82333"/>
          <a:ext cx="5661732" cy="619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64"/>
                <a:gridCol w="4917668"/>
              </a:tblGrid>
              <a:tr h="371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6466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626"/>
              </p:ext>
            </p:extLst>
          </p:nvPr>
        </p:nvGraphicFramePr>
        <p:xfrm>
          <a:off x="6335282" y="6836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632389"/>
            <a:ext cx="2807388" cy="5473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3" y="2203747"/>
            <a:ext cx="3054323" cy="2386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6320" y="3076486"/>
            <a:ext cx="3576510" cy="302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52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8251"/>
              </p:ext>
            </p:extLst>
          </p:nvPr>
        </p:nvGraphicFramePr>
        <p:xfrm>
          <a:off x="6338321" y="10664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27" y="2537572"/>
            <a:ext cx="3054323" cy="23861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93360" y="3452929"/>
            <a:ext cx="1979111" cy="230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3360" y="1145136"/>
            <a:ext cx="1175806" cy="461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597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6710"/>
              </p:ext>
            </p:extLst>
          </p:nvPr>
        </p:nvGraphicFramePr>
        <p:xfrm>
          <a:off x="6207094" y="105546"/>
          <a:ext cx="1749039" cy="155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44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572426"/>
            <a:ext cx="1963160" cy="308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9" y="2562671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443955"/>
            <a:ext cx="2843376" cy="120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04925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17553"/>
              </p:ext>
            </p:extLst>
          </p:nvPr>
        </p:nvGraphicFramePr>
        <p:xfrm>
          <a:off x="6019087" y="76911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1854437"/>
            <a:ext cx="1839815" cy="242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2" y="2794913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287520" y="3597779"/>
            <a:ext cx="2890947" cy="67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5742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86470"/>
              </p:ext>
            </p:extLst>
          </p:nvPr>
        </p:nvGraphicFramePr>
        <p:xfrm>
          <a:off x="6087454" y="85457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75447" y="2256090"/>
            <a:ext cx="1871529" cy="162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02" y="3113986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75447" y="3879791"/>
            <a:ext cx="2897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PathInfo</a:t>
            </a:r>
            <a:r>
              <a:rPr lang="en-US" sz="2000" dirty="0" smtClean="0">
                <a:latin typeface="Cambria" panose="02040503050406030204" pitchFamily="18" charset="0"/>
              </a:rPr>
              <a:t>: represent the path between two stations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604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8138" y="623844"/>
            <a:ext cx="2837204" cy="25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0" y="1726251"/>
            <a:ext cx="2740565" cy="378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237" y="2809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080" y="471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402" y="493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478138" y="2994370"/>
            <a:ext cx="4777099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6" y="1102408"/>
            <a:ext cx="3231621" cy="4672903"/>
          </a:xfrm>
        </p:spPr>
      </p:pic>
      <p:sp>
        <p:nvSpPr>
          <p:cNvPr id="5" name="Rectangle 4"/>
          <p:cNvSpPr/>
          <p:nvPr/>
        </p:nvSpPr>
        <p:spPr>
          <a:xfrm>
            <a:off x="1059180" y="2004060"/>
            <a:ext cx="411480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7" y="1173480"/>
            <a:ext cx="1767840" cy="89154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470660" y="1729740"/>
            <a:ext cx="103632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34" y="187413"/>
            <a:ext cx="3322320" cy="61219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2427" y="1040130"/>
            <a:ext cx="1691640" cy="115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0663" y="1851660"/>
            <a:ext cx="2640557" cy="78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95847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53" y="2325381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66004" y="3144852"/>
            <a:ext cx="205099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6003" y="3144852"/>
            <a:ext cx="205100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043" y="2444097"/>
            <a:ext cx="1298960" cy="80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36256" y="3366117"/>
            <a:ext cx="1429747" cy="136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Trip: represent start time and end time of route.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Route: represent the route of bus.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941070"/>
            <a:ext cx="8580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32903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383"/>
              </p:ext>
            </p:extLst>
          </p:nvPr>
        </p:nvGraphicFramePr>
        <p:xfrm>
          <a:off x="7147697" y="114549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00329" y="623843"/>
            <a:ext cx="3452501" cy="23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1358782"/>
            <a:ext cx="2659731" cy="49010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58826" y="2008262"/>
            <a:ext cx="162370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81914" y="2931208"/>
            <a:ext cx="239282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1735" y="3854154"/>
            <a:ext cx="358922" cy="31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25398" y="4461582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29970" y="5451470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0329" y="3015348"/>
            <a:ext cx="3281585" cy="83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" y="79308"/>
            <a:ext cx="6784756" cy="443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00329" y="367469"/>
            <a:ext cx="2956845" cy="246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394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91374"/>
              </p:ext>
            </p:extLst>
          </p:nvPr>
        </p:nvGraphicFramePr>
        <p:xfrm>
          <a:off x="6802452" y="1384416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2341548"/>
            <a:ext cx="3392378" cy="268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" y="290816"/>
            <a:ext cx="6784756" cy="4438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832" y="615297"/>
            <a:ext cx="2593079" cy="4413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3055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2370"/>
              </p:ext>
            </p:extLst>
          </p:nvPr>
        </p:nvGraphicFramePr>
        <p:xfrm>
          <a:off x="6694205" y="2349666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3640508"/>
            <a:ext cx="2279163" cy="177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" y="672289"/>
            <a:ext cx="6784756" cy="4438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40793" y="1034041"/>
            <a:ext cx="1162229" cy="418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850</Words>
  <Application>Microsoft Office PowerPoint</Application>
  <PresentationFormat>On-screen Show (4:3)</PresentationFormat>
  <Paragraphs>501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99</cp:revision>
  <dcterms:created xsi:type="dcterms:W3CDTF">2015-12-09T03:14:50Z</dcterms:created>
  <dcterms:modified xsi:type="dcterms:W3CDTF">2015-12-11T01:13:34Z</dcterms:modified>
</cp:coreProperties>
</file>