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327" r:id="rId2"/>
    <p:sldId id="318" r:id="rId3"/>
    <p:sldId id="321" r:id="rId4"/>
    <p:sldId id="320" r:id="rId5"/>
    <p:sldId id="325" r:id="rId6"/>
    <p:sldId id="324" r:id="rId7"/>
    <p:sldId id="326" r:id="rId8"/>
    <p:sldId id="323" r:id="rId9"/>
    <p:sldId id="322" r:id="rId10"/>
    <p:sldId id="328" r:id="rId11"/>
    <p:sldId id="257" r:id="rId12"/>
    <p:sldId id="259" r:id="rId13"/>
    <p:sldId id="287" r:id="rId14"/>
    <p:sldId id="288" r:id="rId15"/>
    <p:sldId id="289" r:id="rId16"/>
    <p:sldId id="262" r:id="rId17"/>
    <p:sldId id="263" r:id="rId18"/>
    <p:sldId id="264" r:id="rId19"/>
    <p:sldId id="265" r:id="rId20"/>
    <p:sldId id="266" r:id="rId21"/>
    <p:sldId id="267" r:id="rId22"/>
    <p:sldId id="290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4"/>
    <p:restoredTop sz="95846"/>
  </p:normalViewPr>
  <p:slideViewPr>
    <p:cSldViewPr snapToGrid="0" snapToObjects="1">
      <p:cViewPr>
        <p:scale>
          <a:sx n="95" d="100"/>
          <a:sy n="95" d="100"/>
        </p:scale>
        <p:origin x="127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6F006-84B8-5641-9A01-4A0E11EA93B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2AE4-416D-7145-9797-0F3F20DC2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Raptor algorithm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Algorithm for searching shortest route between two point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8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328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0100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2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878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8:00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</a:t>
                      </a:r>
                      <a:r>
                        <a:rPr lang="vi-VN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vi-VN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59539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03288" y="5471444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671458" y="571404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8:25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800107" y="525013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25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572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8:10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8:25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() (</a:t>
                      </a:r>
                      <a:r>
                        <a:rPr lang="vi-VN" sz="2000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r>
                        <a:rPr lang="vi-VN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03288" y="5471444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671458" y="571404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8:25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800107" y="525013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919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671458" y="571404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8:25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800107" y="525013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23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09847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671458" y="571404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8:25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83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64216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8:25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35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55962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(2, 3)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67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80050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(2, 3)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99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6353329" y="435279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9750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K = 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vi-VN" sz="1800" dirty="0" smtClean="0"/>
                        <a:t>, 3)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3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944659" y="587978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844466" y="470004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8:17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124424" y="443208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8:19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100153" y="438657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9687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vi-VN" sz="1800" dirty="0" smtClean="0"/>
                        <a:t>, 3)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944659" y="587978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844466" y="470004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8:17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124424" y="443208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8:19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  <a:endParaRPr lang="en-US" sz="2000" b="1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29963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(3) (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2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1844466" y="470004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8:17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124424" y="443208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8:19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  <a:endParaRPr lang="en-US" sz="2000" b="1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84255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(3)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/>
          <p:nvPr/>
        </p:nvSpPr>
        <p:spPr>
          <a:xfrm>
            <a:off x="3124424" y="443208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8:19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  <a:endParaRPr lang="en-US" sz="2000" b="1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(3)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9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  <a:endParaRPr lang="en-US" sz="2000" b="1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(3)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  <a:endParaRPr lang="en-US" sz="2000" b="1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(3)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93831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vi-VN" sz="1800" dirty="0" smtClean="0"/>
                        <a:t>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29720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52025" y="522981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99370" y="488394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1716" y="44762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261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64547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52025" y="522981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99370" y="488394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1716" y="44762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7836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8739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399370" y="488394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1716" y="44762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8136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1716" y="44762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4476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7142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209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13729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86348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8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25619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6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07817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1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32861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2861" y="37426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7054" y="438530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52108" y="322975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</a:p>
        </p:txBody>
      </p:sp>
    </p:spTree>
    <p:extLst>
      <p:ext uri="{BB962C8B-B14F-4D97-AF65-F5344CB8AC3E}">
        <p14:creationId xmlns:p14="http://schemas.microsoft.com/office/powerpoint/2010/main" val="6841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40752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2861" y="37426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7054" y="438530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52108" y="322975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</a:p>
        </p:txBody>
      </p:sp>
    </p:spTree>
    <p:extLst>
      <p:ext uri="{BB962C8B-B14F-4D97-AF65-F5344CB8AC3E}">
        <p14:creationId xmlns:p14="http://schemas.microsoft.com/office/powerpoint/2010/main" val="6021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6785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2861" y="37426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7054" y="438530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</a:p>
        </p:txBody>
      </p:sp>
    </p:spTree>
    <p:extLst>
      <p:ext uri="{BB962C8B-B14F-4D97-AF65-F5344CB8AC3E}">
        <p14:creationId xmlns:p14="http://schemas.microsoft.com/office/powerpoint/2010/main" val="7441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7054" y="438530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</a:p>
        </p:txBody>
      </p:sp>
    </p:spTree>
    <p:extLst>
      <p:ext uri="{BB962C8B-B14F-4D97-AF65-F5344CB8AC3E}">
        <p14:creationId xmlns:p14="http://schemas.microsoft.com/office/powerpoint/2010/main" val="15339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4228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42933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5474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55285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8:28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13407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8:28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5891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6373906" y="5327930"/>
            <a:ext cx="2205318" cy="522122"/>
          </a:xfrm>
          <a:custGeom>
            <a:avLst/>
            <a:gdLst>
              <a:gd name="connsiteX0" fmla="*/ 0 w 2205318"/>
              <a:gd name="connsiteY0" fmla="*/ 225705 h 522122"/>
              <a:gd name="connsiteX1" fmla="*/ 632012 w 2205318"/>
              <a:gd name="connsiteY1" fmla="*/ 10552 h 522122"/>
              <a:gd name="connsiteX2" fmla="*/ 1358153 w 2205318"/>
              <a:gd name="connsiteY2" fmla="*/ 521541 h 522122"/>
              <a:gd name="connsiteX3" fmla="*/ 2205318 w 2205318"/>
              <a:gd name="connsiteY3" fmla="*/ 91235 h 52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318" h="522122">
                <a:moveTo>
                  <a:pt x="0" y="225705"/>
                </a:moveTo>
                <a:cubicBezTo>
                  <a:pt x="202826" y="93475"/>
                  <a:pt x="405653" y="-38754"/>
                  <a:pt x="632012" y="10552"/>
                </a:cubicBezTo>
                <a:cubicBezTo>
                  <a:pt x="858371" y="59858"/>
                  <a:pt x="1095935" y="508094"/>
                  <a:pt x="1358153" y="521541"/>
                </a:cubicBezTo>
                <a:cubicBezTo>
                  <a:pt x="1620371" y="534988"/>
                  <a:pt x="1912844" y="313111"/>
                  <a:pt x="2205318" y="91235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008900" y="3738282"/>
            <a:ext cx="648888" cy="1815353"/>
          </a:xfrm>
          <a:custGeom>
            <a:avLst/>
            <a:gdLst>
              <a:gd name="connsiteX0" fmla="*/ 405347 w 648888"/>
              <a:gd name="connsiteY0" fmla="*/ 1815353 h 1815353"/>
              <a:gd name="connsiteX1" fmla="*/ 1935 w 648888"/>
              <a:gd name="connsiteY1" fmla="*/ 1573306 h 1815353"/>
              <a:gd name="connsiteX2" fmla="*/ 243982 w 648888"/>
              <a:gd name="connsiteY2" fmla="*/ 1129553 h 1815353"/>
              <a:gd name="connsiteX3" fmla="*/ 42276 w 648888"/>
              <a:gd name="connsiteY3" fmla="*/ 537883 h 1815353"/>
              <a:gd name="connsiteX4" fmla="*/ 607053 w 648888"/>
              <a:gd name="connsiteY4" fmla="*/ 389965 h 1815353"/>
              <a:gd name="connsiteX5" fmla="*/ 607053 w 648888"/>
              <a:gd name="connsiteY5" fmla="*/ 0 h 181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888" h="1815353">
                <a:moveTo>
                  <a:pt x="405347" y="1815353"/>
                </a:moveTo>
                <a:cubicBezTo>
                  <a:pt x="217088" y="1751479"/>
                  <a:pt x="28829" y="1687606"/>
                  <a:pt x="1935" y="1573306"/>
                </a:cubicBezTo>
                <a:cubicBezTo>
                  <a:pt x="-24959" y="1459006"/>
                  <a:pt x="237258" y="1302123"/>
                  <a:pt x="243982" y="1129553"/>
                </a:cubicBezTo>
                <a:cubicBezTo>
                  <a:pt x="250705" y="956982"/>
                  <a:pt x="-18236" y="661148"/>
                  <a:pt x="42276" y="537883"/>
                </a:cubicBezTo>
                <a:cubicBezTo>
                  <a:pt x="102788" y="414618"/>
                  <a:pt x="512924" y="479612"/>
                  <a:pt x="607053" y="389965"/>
                </a:cubicBezTo>
                <a:cubicBezTo>
                  <a:pt x="701182" y="300318"/>
                  <a:pt x="607053" y="0"/>
                  <a:pt x="6070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589059" y="3079308"/>
            <a:ext cx="2138082" cy="726210"/>
          </a:xfrm>
          <a:custGeom>
            <a:avLst/>
            <a:gdLst>
              <a:gd name="connsiteX0" fmla="*/ 0 w 2138082"/>
              <a:gd name="connsiteY0" fmla="*/ 645527 h 726210"/>
              <a:gd name="connsiteX1" fmla="*/ 658906 w 2138082"/>
              <a:gd name="connsiteY1" fmla="*/ 68 h 726210"/>
              <a:gd name="connsiteX2" fmla="*/ 1452282 w 2138082"/>
              <a:gd name="connsiteY2" fmla="*/ 605186 h 726210"/>
              <a:gd name="connsiteX3" fmla="*/ 2138082 w 2138082"/>
              <a:gd name="connsiteY3" fmla="*/ 726210 h 72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082" h="726210">
                <a:moveTo>
                  <a:pt x="0" y="645527"/>
                </a:moveTo>
                <a:cubicBezTo>
                  <a:pt x="208429" y="326159"/>
                  <a:pt x="416859" y="6791"/>
                  <a:pt x="658906" y="68"/>
                </a:cubicBezTo>
                <a:cubicBezTo>
                  <a:pt x="900953" y="-6656"/>
                  <a:pt x="1205753" y="484162"/>
                  <a:pt x="1452282" y="605186"/>
                </a:cubicBezTo>
                <a:cubicBezTo>
                  <a:pt x="1698811" y="726210"/>
                  <a:pt x="2138082" y="726210"/>
                  <a:pt x="2138082" y="72621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306645" y="2393576"/>
            <a:ext cx="297756" cy="1317812"/>
          </a:xfrm>
          <a:custGeom>
            <a:avLst/>
            <a:gdLst>
              <a:gd name="connsiteX0" fmla="*/ 282414 w 297756"/>
              <a:gd name="connsiteY0" fmla="*/ 1317812 h 1317812"/>
              <a:gd name="connsiteX1" fmla="*/ 26 w 297756"/>
              <a:gd name="connsiteY1" fmla="*/ 887506 h 1317812"/>
              <a:gd name="connsiteX2" fmla="*/ 295861 w 297756"/>
              <a:gd name="connsiteY2" fmla="*/ 591671 h 1317812"/>
              <a:gd name="connsiteX3" fmla="*/ 134496 w 297756"/>
              <a:gd name="connsiteY3" fmla="*/ 0 h 131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56" h="1317812">
                <a:moveTo>
                  <a:pt x="282414" y="1317812"/>
                </a:moveTo>
                <a:cubicBezTo>
                  <a:pt x="140099" y="1163170"/>
                  <a:pt x="-2215" y="1008529"/>
                  <a:pt x="26" y="887506"/>
                </a:cubicBezTo>
                <a:cubicBezTo>
                  <a:pt x="2267" y="766483"/>
                  <a:pt x="273449" y="739589"/>
                  <a:pt x="295861" y="591671"/>
                </a:cubicBezTo>
                <a:cubicBezTo>
                  <a:pt x="318273" y="443753"/>
                  <a:pt x="134496" y="0"/>
                  <a:pt x="134496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257800" y="5593976"/>
            <a:ext cx="1398494" cy="1062105"/>
          </a:xfrm>
          <a:custGeom>
            <a:avLst/>
            <a:gdLst>
              <a:gd name="connsiteX0" fmla="*/ 0 w 1398494"/>
              <a:gd name="connsiteY0" fmla="*/ 1048871 h 1062105"/>
              <a:gd name="connsiteX1" fmla="*/ 53788 w 1398494"/>
              <a:gd name="connsiteY1" fmla="*/ 1021977 h 1062105"/>
              <a:gd name="connsiteX2" fmla="*/ 282388 w 1398494"/>
              <a:gd name="connsiteY2" fmla="*/ 712695 h 1062105"/>
              <a:gd name="connsiteX3" fmla="*/ 1143000 w 1398494"/>
              <a:gd name="connsiteY3" fmla="*/ 1021977 h 1062105"/>
              <a:gd name="connsiteX4" fmla="*/ 1398494 w 1398494"/>
              <a:gd name="connsiteY4" fmla="*/ 389965 h 1062105"/>
              <a:gd name="connsiteX5" fmla="*/ 1143000 w 1398494"/>
              <a:gd name="connsiteY5" fmla="*/ 0 h 106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494" h="1062105">
                <a:moveTo>
                  <a:pt x="0" y="1048871"/>
                </a:moveTo>
                <a:cubicBezTo>
                  <a:pt x="3361" y="1063438"/>
                  <a:pt x="6723" y="1078006"/>
                  <a:pt x="53788" y="1021977"/>
                </a:cubicBezTo>
                <a:cubicBezTo>
                  <a:pt x="100853" y="965948"/>
                  <a:pt x="100853" y="712695"/>
                  <a:pt x="282388" y="712695"/>
                </a:cubicBezTo>
                <a:cubicBezTo>
                  <a:pt x="463923" y="712695"/>
                  <a:pt x="956982" y="1075765"/>
                  <a:pt x="1143000" y="1021977"/>
                </a:cubicBezTo>
                <a:cubicBezTo>
                  <a:pt x="1329018" y="968189"/>
                  <a:pt x="1398494" y="560294"/>
                  <a:pt x="1398494" y="389965"/>
                </a:cubicBezTo>
                <a:cubicBezTo>
                  <a:pt x="1398494" y="219636"/>
                  <a:pt x="1143000" y="0"/>
                  <a:pt x="1143000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46645" y="4916620"/>
            <a:ext cx="6213814" cy="1349709"/>
          </a:xfrm>
          <a:custGeom>
            <a:avLst/>
            <a:gdLst>
              <a:gd name="connsiteX0" fmla="*/ 41614 w 6213814"/>
              <a:gd name="connsiteY0" fmla="*/ 1349709 h 1349709"/>
              <a:gd name="connsiteX1" fmla="*/ 55061 w 6213814"/>
              <a:gd name="connsiteY1" fmla="*/ 731145 h 1349709"/>
              <a:gd name="connsiteX2" fmla="*/ 579496 w 6213814"/>
              <a:gd name="connsiteY2" fmla="*/ 435309 h 1349709"/>
              <a:gd name="connsiteX3" fmla="*/ 1023249 w 6213814"/>
              <a:gd name="connsiteY3" fmla="*/ 5004 h 1349709"/>
              <a:gd name="connsiteX4" fmla="*/ 2139355 w 6213814"/>
              <a:gd name="connsiteY4" fmla="*/ 744592 h 1349709"/>
              <a:gd name="connsiteX5" fmla="*/ 3443720 w 6213814"/>
              <a:gd name="connsiteY5" fmla="*/ 852168 h 1349709"/>
              <a:gd name="connsiteX6" fmla="*/ 4385014 w 6213814"/>
              <a:gd name="connsiteY6" fmla="*/ 233604 h 1349709"/>
              <a:gd name="connsiteX7" fmla="*/ 5487673 w 6213814"/>
              <a:gd name="connsiteY7" fmla="*/ 637015 h 1349709"/>
              <a:gd name="connsiteX8" fmla="*/ 6213814 w 6213814"/>
              <a:gd name="connsiteY8" fmla="*/ 637015 h 134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3814" h="1349709">
                <a:moveTo>
                  <a:pt x="41614" y="1349709"/>
                </a:moveTo>
                <a:cubicBezTo>
                  <a:pt x="3514" y="1116627"/>
                  <a:pt x="-34586" y="883545"/>
                  <a:pt x="55061" y="731145"/>
                </a:cubicBezTo>
                <a:cubicBezTo>
                  <a:pt x="144708" y="578745"/>
                  <a:pt x="418131" y="556332"/>
                  <a:pt x="579496" y="435309"/>
                </a:cubicBezTo>
                <a:cubicBezTo>
                  <a:pt x="740861" y="314286"/>
                  <a:pt x="763273" y="-46543"/>
                  <a:pt x="1023249" y="5004"/>
                </a:cubicBezTo>
                <a:cubicBezTo>
                  <a:pt x="1283225" y="56551"/>
                  <a:pt x="1735943" y="603398"/>
                  <a:pt x="2139355" y="744592"/>
                </a:cubicBezTo>
                <a:cubicBezTo>
                  <a:pt x="2542767" y="885786"/>
                  <a:pt x="3069444" y="937333"/>
                  <a:pt x="3443720" y="852168"/>
                </a:cubicBezTo>
                <a:cubicBezTo>
                  <a:pt x="3817996" y="767003"/>
                  <a:pt x="4044355" y="269463"/>
                  <a:pt x="4385014" y="233604"/>
                </a:cubicBezTo>
                <a:cubicBezTo>
                  <a:pt x="4725673" y="197745"/>
                  <a:pt x="5182873" y="569780"/>
                  <a:pt x="5487673" y="637015"/>
                </a:cubicBezTo>
                <a:cubicBezTo>
                  <a:pt x="5792473" y="704250"/>
                  <a:pt x="6213814" y="637015"/>
                  <a:pt x="6213814" y="63701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19241" y="3563926"/>
            <a:ext cx="6396712" cy="972277"/>
          </a:xfrm>
          <a:custGeom>
            <a:avLst/>
            <a:gdLst>
              <a:gd name="connsiteX0" fmla="*/ 90041 w 6396712"/>
              <a:gd name="connsiteY0" fmla="*/ 416403 h 972277"/>
              <a:gd name="connsiteX1" fmla="*/ 157277 w 6396712"/>
              <a:gd name="connsiteY1" fmla="*/ 497086 h 972277"/>
              <a:gd name="connsiteX2" fmla="*/ 1542324 w 6396712"/>
              <a:gd name="connsiteY2" fmla="*/ 860156 h 972277"/>
              <a:gd name="connsiteX3" fmla="*/ 2497065 w 6396712"/>
              <a:gd name="connsiteY3" fmla="*/ 53333 h 972277"/>
              <a:gd name="connsiteX4" fmla="*/ 3586277 w 6396712"/>
              <a:gd name="connsiteY4" fmla="*/ 174356 h 972277"/>
              <a:gd name="connsiteX5" fmla="*/ 4083818 w 6396712"/>
              <a:gd name="connsiteY5" fmla="*/ 967733 h 972277"/>
              <a:gd name="connsiteX6" fmla="*/ 5751253 w 6396712"/>
              <a:gd name="connsiteY6" fmla="*/ 483639 h 972277"/>
              <a:gd name="connsiteX7" fmla="*/ 6396712 w 6396712"/>
              <a:gd name="connsiteY7" fmla="*/ 160909 h 97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6712" h="972277">
                <a:moveTo>
                  <a:pt x="90041" y="416403"/>
                </a:moveTo>
                <a:cubicBezTo>
                  <a:pt x="2635" y="419765"/>
                  <a:pt x="-84770" y="423127"/>
                  <a:pt x="157277" y="497086"/>
                </a:cubicBezTo>
                <a:cubicBezTo>
                  <a:pt x="399324" y="571045"/>
                  <a:pt x="1152359" y="934115"/>
                  <a:pt x="1542324" y="860156"/>
                </a:cubicBezTo>
                <a:cubicBezTo>
                  <a:pt x="1932289" y="786197"/>
                  <a:pt x="2156406" y="167633"/>
                  <a:pt x="2497065" y="53333"/>
                </a:cubicBezTo>
                <a:cubicBezTo>
                  <a:pt x="2837724" y="-60967"/>
                  <a:pt x="3321818" y="21956"/>
                  <a:pt x="3586277" y="174356"/>
                </a:cubicBezTo>
                <a:cubicBezTo>
                  <a:pt x="3850736" y="326756"/>
                  <a:pt x="3722989" y="916186"/>
                  <a:pt x="4083818" y="967733"/>
                </a:cubicBezTo>
                <a:cubicBezTo>
                  <a:pt x="4444647" y="1019280"/>
                  <a:pt x="5365771" y="618110"/>
                  <a:pt x="5751253" y="483639"/>
                </a:cubicBezTo>
                <a:cubicBezTo>
                  <a:pt x="6136735" y="349168"/>
                  <a:pt x="6396712" y="160909"/>
                  <a:pt x="6396712" y="160909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4663" y="5043900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229087" y="383845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3998191" y="424449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28408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8:28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18055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H="1">
            <a:off x="6916270" y="5230421"/>
            <a:ext cx="1246094" cy="851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0" name="TextBox 39"/>
          <p:cNvSpPr txBox="1"/>
          <p:nvPr/>
        </p:nvSpPr>
        <p:spPr>
          <a:xfrm rot="19779979">
            <a:off x="7094091" y="539234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r>
              <a:rPr lang="en-US" sz="2000" b="1" dirty="0" smtClean="0"/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1456</TotalTime>
  <Words>1773</Words>
  <Application>Microsoft Macintosh PowerPoint</Application>
  <PresentationFormat>On-screen Show (4:3)</PresentationFormat>
  <Paragraphs>1356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</vt:lpstr>
      <vt:lpstr>Office Theme</vt:lpstr>
      <vt:lpstr>Raptor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Quang Thao</dc:creator>
  <cp:lastModifiedBy>Huynh Quang Thao</cp:lastModifiedBy>
  <cp:revision>136</cp:revision>
  <dcterms:created xsi:type="dcterms:W3CDTF">2015-12-09T04:22:57Z</dcterms:created>
  <dcterms:modified xsi:type="dcterms:W3CDTF">2015-12-10T11:40:21Z</dcterms:modified>
</cp:coreProperties>
</file>