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04" r:id="rId2"/>
    <p:sldId id="305" r:id="rId3"/>
    <p:sldId id="306" r:id="rId4"/>
    <p:sldId id="301" r:id="rId5"/>
    <p:sldId id="308" r:id="rId6"/>
    <p:sldId id="265" r:id="rId7"/>
    <p:sldId id="295" r:id="rId8"/>
    <p:sldId id="266" r:id="rId9"/>
    <p:sldId id="267" r:id="rId10"/>
    <p:sldId id="263" r:id="rId11"/>
    <p:sldId id="264" r:id="rId12"/>
    <p:sldId id="292" r:id="rId13"/>
    <p:sldId id="287" r:id="rId14"/>
    <p:sldId id="309" r:id="rId15"/>
    <p:sldId id="256" r:id="rId16"/>
    <p:sldId id="289" r:id="rId17"/>
    <p:sldId id="288" r:id="rId18"/>
    <p:sldId id="257" r:id="rId19"/>
    <p:sldId id="296" r:id="rId20"/>
    <p:sldId id="290" r:id="rId21"/>
    <p:sldId id="291" r:id="rId22"/>
    <p:sldId id="293" r:id="rId23"/>
    <p:sldId id="303" r:id="rId24"/>
    <p:sldId id="261" r:id="rId25"/>
    <p:sldId id="25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9" autoAdjust="0"/>
    <p:restoredTop sz="50000"/>
  </p:normalViewPr>
  <p:slideViewPr>
    <p:cSldViewPr snapToGrid="0">
      <p:cViewPr varScale="1">
        <p:scale>
          <a:sx n="60" d="100"/>
          <a:sy n="60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49E1-0AAC-2C4B-93C1-37A6039FCBA8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9104-BF7A-AB40-8603-EF459625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Lâu rồi anh Khương chưa về nước, nên rất bối zối với giao thông việt nam</a:t>
            </a:r>
            <a:r>
              <a:rPr lang="vi-VN" baseline="0" dirty="0" smtClean="0"/>
              <a:t> và rất cần một phần mềm hướng dẫn để tham gia giao thông.</a:t>
            </a:r>
          </a:p>
          <a:p>
            <a:r>
              <a:rPr lang="vi-VN" dirty="0" smtClean="0"/>
              <a:t>Anh khương điện thoại cũng ko có 3G để coi map liên tục</a:t>
            </a:r>
            <a:r>
              <a:rPr lang="vi-VN" baseline="0" dirty="0" smtClean="0"/>
              <a:t> khi tham gia giao thông.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Phát hiện và thông báo cho anh Khương ở mỗi ngả rẽ.</a:t>
            </a:r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Để hỗ trợ thuật toán trên, Trước hết, tôi xin trình bày tìm khoảng cách ...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Tôi có một chuyến đi gồm 4 đoạn từ A -&gt;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2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Scenario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After search motor route by Wi-Fi at home. Mr. </a:t>
            </a:r>
            <a:r>
              <a:rPr lang="en-US" sz="2800" dirty="0" err="1"/>
              <a:t>Khuong</a:t>
            </a:r>
            <a:r>
              <a:rPr lang="en-US" sz="2800" dirty="0"/>
              <a:t> start his trip.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3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  <a:endParaRPr lang="en-US" sz="2400" dirty="0"/>
          </a:p>
        </p:txBody>
      </p:sp>
      <p:pic>
        <p:nvPicPr>
          <p:cNvPr id="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 application has:</a:t>
            </a:r>
          </a:p>
          <a:p>
            <a:r>
              <a:rPr lang="en-US" sz="2800" dirty="0"/>
              <a:t>- Offline map, don’t need 3G to view map.</a:t>
            </a:r>
          </a:p>
          <a:p>
            <a:r>
              <a:rPr lang="en-US" sz="2800" dirty="0"/>
              <a:t>- Auto detect and notify at each motorbike turn.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82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497" y="2204387"/>
            <a:ext cx="6650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Distance from point to 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segment </a:t>
            </a:r>
            <a:r>
              <a:rPr lang="en-US" sz="5400" dirty="0" smtClean="0">
                <a:solidFill>
                  <a:schemeClr val="bg1"/>
                </a:solidFill>
              </a:rPr>
              <a:t>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288</Words>
  <Application>Microsoft Macintosh PowerPoint</Application>
  <PresentationFormat>On-screen Show (4:3)</PresentationFormat>
  <Paragraphs>114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Cambria</vt:lpstr>
      <vt:lpstr>Arial</vt:lpstr>
      <vt:lpstr>Office Theme</vt:lpstr>
      <vt:lpstr>Scenario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61</cp:revision>
  <dcterms:created xsi:type="dcterms:W3CDTF">2015-12-09T03:42:25Z</dcterms:created>
  <dcterms:modified xsi:type="dcterms:W3CDTF">2015-12-11T04:00:34Z</dcterms:modified>
</cp:coreProperties>
</file>