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4" r:id="rId2"/>
    <p:sldId id="313" r:id="rId3"/>
    <p:sldId id="314" r:id="rId4"/>
    <p:sldId id="316" r:id="rId5"/>
    <p:sldId id="315" r:id="rId6"/>
    <p:sldId id="305" r:id="rId7"/>
    <p:sldId id="306" r:id="rId8"/>
    <p:sldId id="303" r:id="rId9"/>
    <p:sldId id="282" r:id="rId10"/>
    <p:sldId id="273" r:id="rId11"/>
    <p:sldId id="274" r:id="rId12"/>
    <p:sldId id="278" r:id="rId13"/>
    <p:sldId id="275" r:id="rId14"/>
    <p:sldId id="276" r:id="rId15"/>
    <p:sldId id="279" r:id="rId16"/>
    <p:sldId id="280" r:id="rId17"/>
    <p:sldId id="281" r:id="rId18"/>
    <p:sldId id="283" r:id="rId19"/>
    <p:sldId id="28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395" autoAdjust="0"/>
    <p:restoredTop sz="92308"/>
  </p:normalViewPr>
  <p:slideViewPr>
    <p:cSldViewPr snapToGrid="0">
      <p:cViewPr varScale="1">
        <p:scale>
          <a:sx n="103" d="100"/>
          <a:sy n="103" d="100"/>
        </p:scale>
        <p:origin x="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62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27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25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2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9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8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7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0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11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1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1E4EC-92D8-4A33-94B0-5CDDBDDA3BE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9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34" y="2656704"/>
            <a:ext cx="5045905" cy="3951613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2397211" y="4880919"/>
            <a:ext cx="1618735" cy="172739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470454" y="2656704"/>
            <a:ext cx="2545492" cy="22242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015946" y="3584078"/>
            <a:ext cx="1359243" cy="129684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570205" y="6177760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554510" y="-7596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Scenario	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474609" y="1118016"/>
            <a:ext cx="67491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Nickname of  Mr. </a:t>
            </a:r>
            <a:r>
              <a:rPr lang="en-US" sz="2400" dirty="0" err="1" smtClean="0"/>
              <a:t>Khuong</a:t>
            </a:r>
            <a:r>
              <a:rPr lang="en-US" sz="2400" dirty="0" smtClean="0"/>
              <a:t> is “</a:t>
            </a:r>
            <a:r>
              <a:rPr lang="en-US" sz="2400" dirty="0" err="1" smtClean="0"/>
              <a:t>Khuong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sợ</a:t>
            </a:r>
            <a:r>
              <a:rPr lang="en-US" sz="2400" dirty="0" smtClean="0"/>
              <a:t> </a:t>
            </a:r>
            <a:r>
              <a:rPr lang="en-US" sz="2400" dirty="0" err="1" smtClean="0"/>
              <a:t>chết</a:t>
            </a:r>
            <a:r>
              <a:rPr lang="en-US" sz="2400" dirty="0" smtClean="0"/>
              <a:t>”.</a:t>
            </a:r>
          </a:p>
          <a:p>
            <a:r>
              <a:rPr lang="en-US" sz="2400" dirty="0" smtClean="0"/>
              <a:t>Mr. </a:t>
            </a:r>
            <a:r>
              <a:rPr lang="en-US" sz="2400" dirty="0" err="1" smtClean="0"/>
              <a:t>Khuong</a:t>
            </a:r>
            <a:r>
              <a:rPr lang="en-US" sz="2400" dirty="0" smtClean="0"/>
              <a:t> always drives with high speed.</a:t>
            </a:r>
          </a:p>
        </p:txBody>
      </p:sp>
    </p:spTree>
    <p:extLst>
      <p:ext uri="{BB962C8B-B14F-4D97-AF65-F5344CB8AC3E}">
        <p14:creationId xmlns:p14="http://schemas.microsoft.com/office/powerpoint/2010/main" val="1474138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822573">
            <a:off x="5467756" y="2996648"/>
            <a:ext cx="95250" cy="95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22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22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533252" y="2212875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5457825" y="2362533"/>
            <a:ext cx="152400" cy="7007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Callout 36"/>
          <p:cNvSpPr/>
          <p:nvPr/>
        </p:nvSpPr>
        <p:spPr>
          <a:xfrm>
            <a:off x="3810158" y="882679"/>
            <a:ext cx="1925436" cy="902344"/>
          </a:xfrm>
          <a:prstGeom prst="wedgeEllipseCallout">
            <a:avLst>
              <a:gd name="adj1" fmla="val 43541"/>
              <a:gd name="adj2" fmla="val 1015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Notify: wrong way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658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33252" y="2212875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endCxn id="15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5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327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5533252" y="2212875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endCxn id="33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2348938" y="2299373"/>
            <a:ext cx="3184314" cy="5725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698928" y="235438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50</a:t>
            </a:r>
            <a:endParaRPr lang="en-US" sz="1200" dirty="0"/>
          </a:p>
        </p:txBody>
      </p:sp>
      <p:sp>
        <p:nvSpPr>
          <p:cNvPr id="43" name="Oval 42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422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33252" y="2212875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endCxn id="15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5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3"/>
            <a:endCxn id="11" idx="7"/>
          </p:cNvCxnSpPr>
          <p:nvPr/>
        </p:nvCxnSpPr>
        <p:spPr>
          <a:xfrm flipH="1">
            <a:off x="3535550" y="2360535"/>
            <a:ext cx="2023037" cy="13099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348938" y="2299373"/>
            <a:ext cx="3184314" cy="5725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25167" y="310743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45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698928" y="235438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50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830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5533252" y="2212875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endCxn id="27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7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7" idx="3"/>
            <a:endCxn id="23" idx="7"/>
          </p:cNvCxnSpPr>
          <p:nvPr/>
        </p:nvCxnSpPr>
        <p:spPr>
          <a:xfrm flipH="1">
            <a:off x="3535550" y="2360535"/>
            <a:ext cx="2023037" cy="13099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7" idx="3"/>
            <a:endCxn id="24" idx="7"/>
          </p:cNvCxnSpPr>
          <p:nvPr/>
        </p:nvCxnSpPr>
        <p:spPr>
          <a:xfrm flipH="1">
            <a:off x="4575162" y="2360535"/>
            <a:ext cx="983425" cy="4558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348938" y="2299373"/>
            <a:ext cx="3184314" cy="5725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40280" y="247984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225167" y="310743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45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698928" y="235438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50</a:t>
            </a:r>
            <a:endParaRPr lang="en-US" sz="1200" dirty="0"/>
          </a:p>
        </p:txBody>
      </p:sp>
      <p:sp>
        <p:nvSpPr>
          <p:cNvPr id="43" name="Oval 42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943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 rot="763971">
            <a:off x="5438227" y="3005935"/>
            <a:ext cx="87784" cy="82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533252" y="2212875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endCxn id="14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14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3"/>
            <a:endCxn id="10" idx="7"/>
          </p:cNvCxnSpPr>
          <p:nvPr/>
        </p:nvCxnSpPr>
        <p:spPr>
          <a:xfrm flipH="1">
            <a:off x="3535550" y="2360535"/>
            <a:ext cx="2023037" cy="13099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3"/>
            <a:endCxn id="11" idx="7"/>
          </p:cNvCxnSpPr>
          <p:nvPr/>
        </p:nvCxnSpPr>
        <p:spPr>
          <a:xfrm flipH="1">
            <a:off x="4575162" y="2360535"/>
            <a:ext cx="983425" cy="4558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2348938" y="2299373"/>
            <a:ext cx="3184314" cy="5725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429583" y="2360535"/>
            <a:ext cx="167104" cy="7009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640280" y="247984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4225167" y="310743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45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3698928" y="235438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50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5429583" y="263221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15</a:t>
            </a:r>
            <a:endParaRPr lang="en-US" sz="1200" dirty="0"/>
          </a:p>
        </p:txBody>
      </p:sp>
      <p:sp>
        <p:nvSpPr>
          <p:cNvPr id="33" name="Oval 32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508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 rot="1161059">
            <a:off x="6317205" y="2493122"/>
            <a:ext cx="87784" cy="82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763971">
            <a:off x="5438227" y="3005935"/>
            <a:ext cx="87784" cy="82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533252" y="2212875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endCxn id="15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5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3"/>
            <a:endCxn id="11" idx="7"/>
          </p:cNvCxnSpPr>
          <p:nvPr/>
        </p:nvCxnSpPr>
        <p:spPr>
          <a:xfrm flipH="1">
            <a:off x="3535550" y="2360535"/>
            <a:ext cx="2023037" cy="13099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3"/>
            <a:endCxn id="12" idx="7"/>
          </p:cNvCxnSpPr>
          <p:nvPr/>
        </p:nvCxnSpPr>
        <p:spPr>
          <a:xfrm flipH="1">
            <a:off x="4575162" y="2360535"/>
            <a:ext cx="983425" cy="4558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348938" y="2299373"/>
            <a:ext cx="3184314" cy="5725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429583" y="2360535"/>
            <a:ext cx="167104" cy="7009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689575" y="2342235"/>
            <a:ext cx="685028" cy="2414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640280" y="247984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225167" y="310743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45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3698928" y="235438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50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5429583" y="263221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15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5860660" y="223575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13</a:t>
            </a:r>
            <a:endParaRPr lang="en-US" sz="1200" dirty="0"/>
          </a:p>
        </p:txBody>
      </p:sp>
      <p:sp>
        <p:nvSpPr>
          <p:cNvPr id="37" name="Oval 36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037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/>
          <p:cNvCxnSpPr/>
          <p:nvPr/>
        </p:nvCxnSpPr>
        <p:spPr>
          <a:xfrm>
            <a:off x="6330274" y="2185246"/>
            <a:ext cx="171825" cy="605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 rot="1161059">
            <a:off x="6438291" y="2157389"/>
            <a:ext cx="87784" cy="82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rot="763971">
            <a:off x="5893089" y="3117429"/>
            <a:ext cx="87784" cy="82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207916" y="2065686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endCxn id="43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3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6" idx="3"/>
            <a:endCxn id="40" idx="7"/>
          </p:cNvCxnSpPr>
          <p:nvPr/>
        </p:nvCxnSpPr>
        <p:spPr>
          <a:xfrm flipH="1">
            <a:off x="3535550" y="2213346"/>
            <a:ext cx="2697701" cy="14571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6" idx="3"/>
            <a:endCxn id="41" idx="7"/>
          </p:cNvCxnSpPr>
          <p:nvPr/>
        </p:nvCxnSpPr>
        <p:spPr>
          <a:xfrm flipH="1">
            <a:off x="4575162" y="2213346"/>
            <a:ext cx="1658089" cy="6030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6" idx="2"/>
          </p:cNvCxnSpPr>
          <p:nvPr/>
        </p:nvCxnSpPr>
        <p:spPr>
          <a:xfrm flipH="1">
            <a:off x="2344667" y="2152184"/>
            <a:ext cx="3863249" cy="6694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5963276" y="2175218"/>
            <a:ext cx="342356" cy="10195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00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6207916" y="2065686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endCxn id="14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14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696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207916" y="2065686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endCxn id="11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1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8" name="Oval Callout 17"/>
          <p:cNvSpPr/>
          <p:nvPr/>
        </p:nvSpPr>
        <p:spPr>
          <a:xfrm>
            <a:off x="3636768" y="995519"/>
            <a:ext cx="1925436" cy="902344"/>
          </a:xfrm>
          <a:prstGeom prst="wedgeEllipseCallout">
            <a:avLst>
              <a:gd name="adj1" fmla="val 81633"/>
              <a:gd name="adj2" fmla="val 761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Notify: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302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34" y="2656704"/>
            <a:ext cx="5045905" cy="3951613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2397211" y="4880919"/>
            <a:ext cx="1618735" cy="172739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470454" y="2656704"/>
            <a:ext cx="2545492" cy="22242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015946" y="3584078"/>
            <a:ext cx="1359243" cy="129684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280719" y="5485125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54510" y="-75960"/>
            <a:ext cx="7886700" cy="1325563"/>
          </a:xfrm>
        </p:spPr>
        <p:txBody>
          <a:bodyPr/>
          <a:lstStyle/>
          <a:p>
            <a:r>
              <a:rPr lang="en-US" dirty="0" smtClean="0"/>
              <a:t>Scenario	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74609" y="1118016"/>
            <a:ext cx="67491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Nickname of  Mr. </a:t>
            </a:r>
            <a:r>
              <a:rPr lang="en-US" sz="2400" dirty="0" err="1" smtClean="0"/>
              <a:t>Khuong</a:t>
            </a:r>
            <a:r>
              <a:rPr lang="en-US" sz="2400" dirty="0" smtClean="0"/>
              <a:t> is “</a:t>
            </a:r>
            <a:r>
              <a:rPr lang="en-US" sz="2400" dirty="0" err="1" smtClean="0"/>
              <a:t>Khuong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sợ</a:t>
            </a:r>
            <a:r>
              <a:rPr lang="en-US" sz="2400" dirty="0" smtClean="0"/>
              <a:t> </a:t>
            </a:r>
            <a:r>
              <a:rPr lang="en-US" sz="2400" dirty="0" err="1" smtClean="0"/>
              <a:t>chết</a:t>
            </a:r>
            <a:r>
              <a:rPr lang="en-US" sz="2400" dirty="0" smtClean="0"/>
              <a:t>”.</a:t>
            </a:r>
          </a:p>
          <a:p>
            <a:r>
              <a:rPr lang="en-US" sz="2400" dirty="0" smtClean="0"/>
              <a:t>Mr. </a:t>
            </a:r>
            <a:r>
              <a:rPr lang="en-US" sz="2400" dirty="0" err="1" smtClean="0"/>
              <a:t>Khuong</a:t>
            </a:r>
            <a:r>
              <a:rPr lang="en-US" sz="2400" dirty="0" smtClean="0"/>
              <a:t> always drives with high speed.</a:t>
            </a:r>
          </a:p>
        </p:txBody>
      </p:sp>
    </p:spTree>
    <p:extLst>
      <p:ext uri="{BB962C8B-B14F-4D97-AF65-F5344CB8AC3E}">
        <p14:creationId xmlns:p14="http://schemas.microsoft.com/office/powerpoint/2010/main" val="1664185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34" y="2656704"/>
            <a:ext cx="5045905" cy="3951613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2397211" y="4880919"/>
            <a:ext cx="1618735" cy="172739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470454" y="2656704"/>
            <a:ext cx="2545492" cy="22242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015946" y="3584078"/>
            <a:ext cx="1359243" cy="129684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813470" y="4942085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Callout 9"/>
          <p:cNvSpPr/>
          <p:nvPr/>
        </p:nvSpPr>
        <p:spPr>
          <a:xfrm>
            <a:off x="1228734" y="4181338"/>
            <a:ext cx="1925436" cy="902344"/>
          </a:xfrm>
          <a:prstGeom prst="wedgeEllipseCallout">
            <a:avLst>
              <a:gd name="adj1" fmla="val 87516"/>
              <a:gd name="adj2" fmla="val 255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Notify: prepare to turn left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554510" y="-7596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Scenario	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74609" y="1118016"/>
            <a:ext cx="4923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He </a:t>
            </a:r>
            <a:r>
              <a:rPr lang="en-US" sz="2400" dirty="0"/>
              <a:t>is notified when he near next turn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6701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510" y="-75960"/>
            <a:ext cx="7886700" cy="1325563"/>
          </a:xfrm>
        </p:spPr>
        <p:txBody>
          <a:bodyPr/>
          <a:lstStyle/>
          <a:p>
            <a:r>
              <a:rPr lang="en-US" dirty="0" smtClean="0"/>
              <a:t>Scenario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34" y="2656704"/>
            <a:ext cx="5045905" cy="39516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8115" y="1096760"/>
            <a:ext cx="77930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But </a:t>
            </a:r>
            <a:r>
              <a:rPr lang="en-US" sz="2800" dirty="0" smtClean="0"/>
              <a:t>he passes it and </a:t>
            </a:r>
            <a:r>
              <a:rPr lang="en-US" sz="2800" dirty="0"/>
              <a:t>keeps go </a:t>
            </a:r>
            <a:r>
              <a:rPr lang="en-US" sz="2800" dirty="0" smtClean="0"/>
              <a:t>straight.</a:t>
            </a:r>
          </a:p>
          <a:p>
            <a:r>
              <a:rPr lang="en-US" sz="2800" dirty="0" smtClean="0"/>
              <a:t>He </a:t>
            </a:r>
            <a:r>
              <a:rPr lang="en-US" sz="2800" dirty="0"/>
              <a:t>doesn't know that he has </a:t>
            </a:r>
            <a:r>
              <a:rPr lang="en-US" sz="2800" dirty="0" smtClean="0"/>
              <a:t>lost then he still drives.</a:t>
            </a:r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397211" y="4880919"/>
            <a:ext cx="1618735" cy="172739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470454" y="2656704"/>
            <a:ext cx="2545492" cy="22242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015946" y="3584078"/>
            <a:ext cx="1359243" cy="129684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695567" y="4059503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72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192" y="2367331"/>
            <a:ext cx="4476190" cy="3828571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2384854" y="5671751"/>
            <a:ext cx="494270" cy="5313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09192" y="5177481"/>
            <a:ext cx="569932" cy="4942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670853" y="3589947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/>
          <a:p>
            <a:r>
              <a:rPr lang="en-US" dirty="0" smtClean="0"/>
              <a:t>Scenario	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3015" y="1617945"/>
            <a:ext cx="8980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He has far away from right route when he checks map again.</a:t>
            </a:r>
            <a:endParaRPr lang="en-US" sz="2800" dirty="0"/>
          </a:p>
        </p:txBody>
      </p:sp>
      <p:pic>
        <p:nvPicPr>
          <p:cNvPr id="4098" name="Picture 2" descr="https://d304k3mn1nwj0a.cloudfront.net/2s_space_(v2)/surpri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440" y="2614394"/>
            <a:ext cx="990909" cy="99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719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has any application that allow users know if they are going to the wrong route.</a:t>
            </a:r>
          </a:p>
        </p:txBody>
      </p:sp>
    </p:spTree>
    <p:extLst>
      <p:ext uri="{BB962C8B-B14F-4D97-AF65-F5344CB8AC3E}">
        <p14:creationId xmlns:p14="http://schemas.microsoft.com/office/powerpoint/2010/main" val="1740420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Provide detect wrong route function.</a:t>
            </a:r>
          </a:p>
          <a:p>
            <a:pPr marL="0" indent="0">
              <a:buNone/>
            </a:pPr>
            <a:r>
              <a:rPr lang="en-US" dirty="0" smtClean="0"/>
              <a:t>Help users know if they are going to wrong route.</a:t>
            </a:r>
          </a:p>
          <a:p>
            <a:pPr marL="0" indent="0">
              <a:buNone/>
            </a:pPr>
            <a:r>
              <a:rPr lang="en-US" dirty="0" smtClean="0"/>
              <a:t>User can </a:t>
            </a:r>
            <a:r>
              <a:rPr lang="en-US" dirty="0" smtClean="0"/>
              <a:t>search again to </a:t>
            </a:r>
            <a:r>
              <a:rPr lang="en-US" dirty="0" smtClean="0"/>
              <a:t>get right route.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618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 wrong way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011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>
            <a:endCxn id="25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25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393348" y="2875103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690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826</TotalTime>
  <Words>218</Words>
  <Application>Microsoft Macintosh PowerPoint</Application>
  <PresentationFormat>On-screen Show (4:3)</PresentationFormat>
  <Paragraphs>90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Calibri Light</vt:lpstr>
      <vt:lpstr>Arial</vt:lpstr>
      <vt:lpstr>Office Theme</vt:lpstr>
      <vt:lpstr>PowerPoint Presentation</vt:lpstr>
      <vt:lpstr>Scenario </vt:lpstr>
      <vt:lpstr>PowerPoint Presentation</vt:lpstr>
      <vt:lpstr>Scenario </vt:lpstr>
      <vt:lpstr>Scenario </vt:lpstr>
      <vt:lpstr>Problem</vt:lpstr>
      <vt:lpstr>Solution</vt:lpstr>
      <vt:lpstr>Detect wrong way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Huynh Quang Thao</cp:lastModifiedBy>
  <cp:revision>55</cp:revision>
  <dcterms:created xsi:type="dcterms:W3CDTF">2015-12-09T03:42:25Z</dcterms:created>
  <dcterms:modified xsi:type="dcterms:W3CDTF">2015-12-11T01:41:42Z</dcterms:modified>
</cp:coreProperties>
</file>