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7" r:id="rId3"/>
    <p:sldId id="322" r:id="rId4"/>
    <p:sldId id="323" r:id="rId5"/>
    <p:sldId id="324" r:id="rId6"/>
    <p:sldId id="325" r:id="rId7"/>
    <p:sldId id="326" r:id="rId8"/>
    <p:sldId id="32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95" autoAdjust="0"/>
    <p:restoredTop sz="92308"/>
  </p:normalViewPr>
  <p:slideViewPr>
    <p:cSldViewPr snapToGrid="0">
      <p:cViewPr varScale="1">
        <p:scale>
          <a:sx n="103" d="100"/>
          <a:sy n="10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8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1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E4EC-92D8-4A33-94B0-5CDDBDDA3BE9}" type="datetimeFigureOut">
              <a:rPr lang="en-US" smtClean="0"/>
              <a:t>12/11/15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9A4F-C4F0-482F-9519-68597CE9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 wear is too small to view detail information</a:t>
            </a:r>
          </a:p>
          <a:p>
            <a:r>
              <a:rPr lang="en-US" dirty="0" smtClean="0"/>
              <a:t>Not everyone has smart wear.</a:t>
            </a:r>
          </a:p>
          <a:p>
            <a:r>
              <a:rPr lang="en-US" dirty="0" smtClean="0"/>
              <a:t>Price of android wear is not cheap.</a:t>
            </a:r>
            <a:endParaRPr lang="en-US" dirty="0"/>
          </a:p>
        </p:txBody>
      </p:sp>
      <p:pic>
        <p:nvPicPr>
          <p:cNvPr id="1026" name="Picture 2" descr="https://encrypted-tbn3.gstatic.com/images?q=tbn:ANd9GcQW0Mb9NxFOFJ3Pgf9abKAnH-e5B3Gm937ObRS4VKqxXk3dvC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23" y="3967162"/>
            <a:ext cx="207645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notify by sound function. </a:t>
            </a:r>
            <a:endParaRPr lang="en-US" dirty="0"/>
          </a:p>
        </p:txBody>
      </p:sp>
      <p:pic>
        <p:nvPicPr>
          <p:cNvPr id="5122" name="Picture 2" descr="http://ipadhelp.com/wp-content/uploads/2014/03/s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62" y="3078313"/>
            <a:ext cx="3818495" cy="28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9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0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6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27405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Select Download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178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notify string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>
            <a:off x="2042984" y="2866767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67632" y="2038864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FPT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7632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sound file to mobile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27405" y="4378409"/>
            <a:ext cx="1655806" cy="16558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to storage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3211" y="2858529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6495535" y="3694670"/>
            <a:ext cx="0" cy="6837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1"/>
            <a:endCxn id="12" idx="3"/>
          </p:cNvCxnSpPr>
          <p:nvPr/>
        </p:nvCxnSpPr>
        <p:spPr>
          <a:xfrm flipH="1">
            <a:off x="4683211" y="5206312"/>
            <a:ext cx="9844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2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Download audio files to mobile device</a:t>
            </a:r>
          </a:p>
          <a:p>
            <a:pPr marL="514350" indent="-514350">
              <a:buAutoNum type="arabicPeriod"/>
            </a:pPr>
            <a:r>
              <a:rPr lang="en-US" dirty="0" smtClean="0"/>
              <a:t>Start tracking and notify</a:t>
            </a:r>
          </a:p>
          <a:p>
            <a:pPr marL="514350" indent="-514350">
              <a:buAutoNum type="arabicPeriod"/>
            </a:pPr>
            <a:r>
              <a:rPr lang="en-US" dirty="0" smtClean="0"/>
              <a:t>At each turn will have sound notify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94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100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Problem</vt:lpstr>
      <vt:lpstr>Solution</vt:lpstr>
      <vt:lpstr>architecture</vt:lpstr>
      <vt:lpstr>architecture</vt:lpstr>
      <vt:lpstr>architecture</vt:lpstr>
      <vt:lpstr>architecture</vt:lpstr>
      <vt:lpstr>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Huynh Quang Thao</cp:lastModifiedBy>
  <cp:revision>56</cp:revision>
  <dcterms:created xsi:type="dcterms:W3CDTF">2015-12-09T03:42:25Z</dcterms:created>
  <dcterms:modified xsi:type="dcterms:W3CDTF">2015-12-11T01:38:40Z</dcterms:modified>
</cp:coreProperties>
</file>