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8" r:id="rId5"/>
    <p:sldId id="319" r:id="rId6"/>
    <p:sldId id="320" r:id="rId7"/>
    <p:sldId id="321" r:id="rId8"/>
    <p:sldId id="32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5" autoAdjust="0"/>
    <p:restoredTop sz="92308"/>
  </p:normalViewPr>
  <p:slideViewPr>
    <p:cSldViewPr snapToGrid="0">
      <p:cViewPr varScale="1">
        <p:scale>
          <a:sx n="103" d="100"/>
          <a:sy n="10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248" y="1283559"/>
            <a:ext cx="779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389" y="2071302"/>
            <a:ext cx="58849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Now, Mr. </a:t>
            </a:r>
            <a:r>
              <a:rPr lang="en-US" sz="1350" dirty="0" err="1" smtClean="0"/>
              <a:t>Khuong</a:t>
            </a:r>
            <a:r>
              <a:rPr lang="en-US" sz="1350" dirty="0" smtClean="0"/>
              <a:t> </a:t>
            </a:r>
            <a:r>
              <a:rPr lang="en-US" sz="1350" dirty="0"/>
              <a:t>has application, which help him to know what he should do.</a:t>
            </a:r>
          </a:p>
          <a:p>
            <a:r>
              <a:rPr lang="en-US" sz="1350" dirty="0"/>
              <a:t>But theft is everywhere. And Mr. </a:t>
            </a:r>
            <a:r>
              <a:rPr lang="en-US" sz="1350" dirty="0" err="1" smtClean="0"/>
              <a:t>Khuong</a:t>
            </a:r>
            <a:r>
              <a:rPr lang="en-US" sz="1350" dirty="0" smtClean="0"/>
              <a:t>  </a:t>
            </a:r>
            <a:r>
              <a:rPr lang="en-US" sz="1350" dirty="0"/>
              <a:t>is timid, suspicious, afraid man. He doesn’t want to lost his mobile.</a:t>
            </a:r>
          </a:p>
        </p:txBody>
      </p:sp>
      <p:pic>
        <p:nvPicPr>
          <p:cNvPr id="1026" name="Picture 2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2" y="3274542"/>
            <a:ext cx="2915534" cy="194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3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on smart wear. </a:t>
            </a:r>
          </a:p>
          <a:p>
            <a:pPr marL="0" indent="0">
              <a:buNone/>
            </a:pPr>
            <a:r>
              <a:rPr lang="en-US" dirty="0" smtClean="0"/>
              <a:t>Help user view map and see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0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00751" y="3590573"/>
            <a:ext cx="5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4122" y="3984008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0228" y="3454513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2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1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94525" y="3095597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API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8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94525" y="3095597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API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34411" y="4040929"/>
            <a:ext cx="11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1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514350" indent="-514350">
              <a:buAutoNum type="arabicPeriod"/>
            </a:pPr>
            <a:r>
              <a:rPr lang="en-US" dirty="0" smtClean="0"/>
              <a:t>Notify to user</a:t>
            </a:r>
          </a:p>
          <a:p>
            <a:pPr marL="514350" indent="-514350">
              <a:buAutoNum type="arabicPeriod"/>
            </a:pPr>
            <a:r>
              <a:rPr lang="en-US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91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55</cp:revision>
  <dcterms:created xsi:type="dcterms:W3CDTF">2015-12-09T03:42:25Z</dcterms:created>
  <dcterms:modified xsi:type="dcterms:W3CDTF">2015-12-11T01:35:31Z</dcterms:modified>
</cp:coreProperties>
</file>