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 id="2147483716"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p:restoredTop sz="50000"/>
  </p:normalViewPr>
  <p:slideViewPr>
    <p:cSldViewPr snapToGrid="0" snapToObjects="1">
      <p:cViewPr>
        <p:scale>
          <a:sx n="112" d="100"/>
          <a:sy n="112" d="100"/>
        </p:scale>
        <p:origin x="12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B6A1C-43CC-914A-82D3-0417D124C388}" type="datetimeFigureOut">
              <a:rPr lang="en-US" smtClean="0"/>
              <a:t>12/11/15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7E8C2-2B62-4C43-9F7E-79EFEE2D3DE5}" type="slidenum">
              <a:rPr lang="en-US" smtClean="0"/>
              <a:t>‹#›</a:t>
            </a:fld>
            <a:endParaRPr lang="en-US"/>
          </a:p>
        </p:txBody>
      </p:sp>
    </p:spTree>
    <p:extLst>
      <p:ext uri="{BB962C8B-B14F-4D97-AF65-F5344CB8AC3E}">
        <p14:creationId xmlns:p14="http://schemas.microsoft.com/office/powerpoint/2010/main" val="177321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24510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67320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86160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8922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14871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00575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95510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95139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vi-V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839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367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096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42847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470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768604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64555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206519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93884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72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vi-V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756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65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vi-V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010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Date Placeholder 2"/>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02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54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201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vi-V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94B1E4EC-92D8-4A33-94B0-5CDDBDDA3BE9}" type="datetimeFigureOut">
              <a:rPr lang="en-US" smtClean="0">
                <a:solidFill>
                  <a:prstClr val="black">
                    <a:tint val="75000"/>
                  </a:prstClr>
                </a:solidFill>
              </a:rPr>
              <a:pPr/>
              <a:t>12/11/15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A2F9A4F-C4F0-482F-9519-68597CE94F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3873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12/11/15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 sz="548" kern="0" smtClean="0">
                <a:solidFill>
                  <a:srgbClr val="2388DB"/>
                </a:solidFill>
                <a:ea typeface="Arial"/>
                <a:cs typeface="Arial"/>
                <a:sym typeface="Arial"/>
                <a:rtl val="0"/>
              </a:rPr>
              <a:pPr algn="r"/>
              <a:t>‹#›</a:t>
            </a:fld>
            <a:endParaRPr lang="en" sz="548" kern="0">
              <a:solidFill>
                <a:srgbClr val="2388DB"/>
              </a:solidFill>
              <a:ea typeface="Arial"/>
              <a:cs typeface="Arial"/>
              <a:sym typeface="Arial"/>
              <a:rtl val="0"/>
            </a:endParaRPr>
          </a:p>
        </p:txBody>
      </p:sp>
    </p:spTree>
    <p:extLst>
      <p:ext uri="{BB962C8B-B14F-4D97-AF65-F5344CB8AC3E}">
        <p14:creationId xmlns:p14="http://schemas.microsoft.com/office/powerpoint/2010/main" val="203286581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693381305"/>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20866816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2</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solidFill>
                  <a:srgbClr val="000000"/>
                </a:solidFill>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Tree>
    <p:extLst>
      <p:ext uri="{BB962C8B-B14F-4D97-AF65-F5344CB8AC3E}">
        <p14:creationId xmlns:p14="http://schemas.microsoft.com/office/powerpoint/2010/main" val="58971322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3</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67809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4</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Tree>
    <p:extLst>
      <p:ext uri="{BB962C8B-B14F-4D97-AF65-F5344CB8AC3E}">
        <p14:creationId xmlns:p14="http://schemas.microsoft.com/office/powerpoint/2010/main" val="59668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5</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169382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srgbClr val="000000"/>
                </a:solidFill>
              </a:rPr>
              <a:pPr/>
              <a:t>6</a:t>
            </a:fld>
            <a:endParaRPr lang="en">
              <a:solidFill>
                <a:srgbClr val="000000"/>
              </a:solidFill>
            </a:endParaRPr>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rgbClr val="000000"/>
                </a:solidFill>
              </a:rPr>
              <a:t>1. Đường đi từ nhà tới trường</a:t>
            </a:r>
          </a:p>
          <a:p>
            <a:endParaRPr lang="vi-VN" sz="2000" b="1" dirty="0" smtClean="0">
              <a:solidFill>
                <a:srgbClr val="000000"/>
              </a:solidFill>
            </a:endParaRPr>
          </a:p>
          <a:p>
            <a:r>
              <a:rPr lang="vi-VN" sz="2000" b="1" dirty="0" smtClean="0">
                <a:solidFill>
                  <a:srgbClr val="000000"/>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solidFill>
                  <a:srgbClr val="000000"/>
                </a:solidFill>
              </a:rPr>
              <a:t>Text To Speech</a:t>
            </a:r>
            <a:endParaRPr lang="en-US" sz="2000" b="1" dirty="0">
              <a:solidFill>
                <a:srgbClr val="000000"/>
              </a:solidFill>
            </a:endParaRPr>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solidFill>
                  <a:srgbClr val="000000"/>
                </a:solidFill>
              </a:rPr>
              <a:t>Speech To Text</a:t>
            </a:r>
            <a:endParaRPr lang="en-US" sz="2000" b="1" dirty="0">
              <a:solidFill>
                <a:srgbClr val="000000"/>
              </a:solidFill>
            </a:endParaRPr>
          </a:p>
        </p:txBody>
      </p:sp>
    </p:spTree>
    <p:extLst>
      <p:ext uri="{BB962C8B-B14F-4D97-AF65-F5344CB8AC3E}">
        <p14:creationId xmlns:p14="http://schemas.microsoft.com/office/powerpoint/2010/main" val="51236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solidFill>
                  <a:srgbClr val="000000"/>
                </a:solidFill>
              </a:rPr>
              <a:pPr/>
              <a:t>7</a:t>
            </a:fld>
            <a:endParaRPr lang="en">
              <a:solidFill>
                <a:srgbClr val="000000"/>
              </a:solidFill>
            </a:endParaRPr>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solidFill>
                <a:srgbClr val="000000"/>
              </a:solidFill>
            </a:endParaRPr>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solidFill>
                <a:srgbClr val="000000"/>
              </a:solidFill>
            </a:endParaRPr>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solidFill>
                  <a:srgbClr val="000000"/>
                </a:solidFill>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1</a:t>
            </a:r>
            <a:endParaRPr lang="en" sz="2250" b="1" dirty="0">
              <a:solidFill>
                <a:srgbClr val="000000"/>
              </a:solidFill>
            </a:endParaRPr>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2</a:t>
            </a:r>
            <a:endParaRPr lang="en" sz="2250" b="1" dirty="0">
              <a:solidFill>
                <a:srgbClr val="000000"/>
              </a:solidFill>
            </a:endParaRPr>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solidFill>
                  <a:srgbClr val="000000"/>
                </a:solidFill>
              </a:rPr>
              <a:t>3</a:t>
            </a:r>
            <a:endParaRPr lang="en" sz="2250" b="1" dirty="0">
              <a:solidFill>
                <a:srgbClr val="000000"/>
              </a:solidFill>
            </a:endParaRPr>
          </a:p>
        </p:txBody>
      </p:sp>
    </p:spTree>
    <p:extLst>
      <p:ext uri="{BB962C8B-B14F-4D97-AF65-F5344CB8AC3E}">
        <p14:creationId xmlns:p14="http://schemas.microsoft.com/office/powerpoint/2010/main" val="169356240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8</a:t>
            </a:fld>
            <a:endParaRPr lang="en">
              <a:solidFill>
                <a:srgbClr val="000000"/>
              </a:solidFill>
            </a:endParaRPr>
          </a:p>
        </p:txBody>
      </p:sp>
    </p:spTree>
    <p:extLst>
      <p:ext uri="{BB962C8B-B14F-4D97-AF65-F5344CB8AC3E}">
        <p14:creationId xmlns:p14="http://schemas.microsoft.com/office/powerpoint/2010/main" val="2078031650"/>
      </p:ext>
    </p:extLst>
  </p:cSld>
  <p:clrMapOvr>
    <a:masterClrMapping/>
  </p:clrMapOvr>
  <p:transition spd="slow">
    <p:cu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TotalTime>
  <Words>308</Words>
  <Application>Microsoft Macintosh PowerPoint</Application>
  <PresentationFormat>On-screen Show (4:3)</PresentationFormat>
  <Paragraphs>57</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Calibri</vt:lpstr>
      <vt:lpstr>Calibri Light</vt:lpstr>
      <vt:lpstr>Cambria</vt:lpstr>
      <vt:lpstr>Times New Roman</vt:lpstr>
      <vt:lpstr>Arial</vt:lpstr>
      <vt:lpstr>Office Theme</vt:lpstr>
      <vt:lpstr>biz</vt:lpstr>
      <vt:lpstr>Smart Wear on Your Route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Huynh Quang Thao</cp:lastModifiedBy>
  <cp:revision>21</cp:revision>
  <dcterms:created xsi:type="dcterms:W3CDTF">2015-12-11T01:27:31Z</dcterms:created>
  <dcterms:modified xsi:type="dcterms:W3CDTF">2015-12-11T04:58:26Z</dcterms:modified>
</cp:coreProperties>
</file>