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6" r:id="rId2"/>
    <p:sldMasterId id="2147483719" r:id="rId3"/>
    <p:sldMasterId id="2147483732" r:id="rId4"/>
  </p:sldMasterIdLst>
  <p:notesMasterIdLst>
    <p:notesMasterId r:id="rId24"/>
  </p:notesMasterIdLst>
  <p:sldIdLst>
    <p:sldId id="288" r:id="rId5"/>
    <p:sldId id="284" r:id="rId6"/>
    <p:sldId id="290" r:id="rId7"/>
    <p:sldId id="293" r:id="rId8"/>
    <p:sldId id="294" r:id="rId9"/>
    <p:sldId id="286" r:id="rId10"/>
    <p:sldId id="311" r:id="rId11"/>
    <p:sldId id="295" r:id="rId12"/>
    <p:sldId id="312" r:id="rId13"/>
    <p:sldId id="301" r:id="rId14"/>
    <p:sldId id="313" r:id="rId15"/>
    <p:sldId id="314" r:id="rId16"/>
    <p:sldId id="315" r:id="rId17"/>
    <p:sldId id="305" r:id="rId18"/>
    <p:sldId id="306" r:id="rId19"/>
    <p:sldId id="310" r:id="rId20"/>
    <p:sldId id="316" r:id="rId21"/>
    <p:sldId id="308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1"/>
    <p:restoredTop sz="93769"/>
  </p:normalViewPr>
  <p:slideViewPr>
    <p:cSldViewPr snapToGrid="0" snapToObjects="1">
      <p:cViewPr>
        <p:scale>
          <a:sx n="70" d="100"/>
          <a:sy n="70" d="100"/>
        </p:scale>
        <p:origin x="384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53134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79148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43526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909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90094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25025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23888" y="4589462"/>
            <a:ext cx="78867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57163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28430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4"/>
            <a:ext cx="38683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4"/>
            <a:ext cx="3887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31471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09285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9970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170355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743311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350748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90378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0395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6851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379335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4457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23888" y="4589462"/>
            <a:ext cx="78867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84980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93367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527460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4"/>
            <a:ext cx="38683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4"/>
            <a:ext cx="3887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600173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0524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99308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1574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860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5402615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76300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26055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23888" y="4589462"/>
            <a:ext cx="78867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70067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77860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4"/>
            <a:ext cx="38683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4"/>
            <a:ext cx="3887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03763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3847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77774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80067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88367" y="6423497"/>
            <a:ext cx="226983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/>
                <a:ea typeface="Calibri"/>
                <a:cs typeface="Calibri"/>
                <a:sym typeface="Calibri"/>
              </a:rPr>
              <a:pPr hangingPunct="0"/>
              <a:t>‹#›</a:t>
            </a:fld>
            <a:endParaRPr kern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6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88367" y="6423497"/>
            <a:ext cx="226983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/>
                <a:ea typeface="Calibri"/>
                <a:cs typeface="Calibri"/>
                <a:sym typeface="Calibri"/>
              </a:rPr>
              <a:pPr hangingPunct="0"/>
              <a:t>‹#›</a:t>
            </a:fld>
            <a:endParaRPr kern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3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88367" y="6423497"/>
            <a:ext cx="226983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/>
                <a:ea typeface="Calibri"/>
                <a:cs typeface="Calibri"/>
                <a:sym typeface="Calibri"/>
              </a:rPr>
              <a:pPr hangingPunct="0"/>
              <a:t>‹#›</a:t>
            </a:fld>
            <a:endParaRPr kern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0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4192" y="2181196"/>
            <a:ext cx="2931608" cy="2146300"/>
            <a:chOff x="294192" y="2181196"/>
            <a:chExt cx="2931608" cy="2146300"/>
          </a:xfrm>
        </p:grpSpPr>
        <p:sp>
          <p:nvSpPr>
            <p:cNvPr id="3" name="Rectangle 2"/>
            <p:cNvSpPr/>
            <p:nvPr/>
          </p:nvSpPr>
          <p:spPr>
            <a:xfrm>
              <a:off x="294192" y="2181196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11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23271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97514" y="3752734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Route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1196" y="876242"/>
            <a:ext cx="2931608" cy="2146300"/>
            <a:chOff x="5011196" y="876242"/>
            <a:chExt cx="2931608" cy="2146300"/>
          </a:xfrm>
        </p:grpSpPr>
        <p:sp>
          <p:nvSpPr>
            <p:cNvPr id="13" name="Rectangle 12"/>
            <p:cNvSpPr/>
            <p:nvPr/>
          </p:nvSpPr>
          <p:spPr>
            <a:xfrm>
              <a:off x="5011196" y="8762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16" name="Picture 3" descr="C:\Users\ngoan\Desktop\image\bu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1015884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418713" y="2387484"/>
              <a:ext cx="2127696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Bus Route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11196" y="4152842"/>
            <a:ext cx="2937169" cy="2146300"/>
            <a:chOff x="5011196" y="4152842"/>
            <a:chExt cx="2937169" cy="2146300"/>
          </a:xfrm>
        </p:grpSpPr>
        <p:pic>
          <p:nvPicPr>
            <p:cNvPr id="1029" name="Picture 5" descr="C:\Users\ngoan\Desktop\image\075-51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42829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026733" y="5698922"/>
              <a:ext cx="2921632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Motorbike</a:t>
              </a:r>
              <a:r>
                <a:rPr kumimoji="0" lang="en-US" sz="20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 </a:t>
              </a: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Route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11196" y="41528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5" name="Straight Arrow Connector 4"/>
          <p:cNvCxnSpPr>
            <a:stCxn id="3" idx="3"/>
            <a:endCxn id="13" idx="1"/>
          </p:cNvCxnSpPr>
          <p:nvPr/>
        </p:nvCxnSpPr>
        <p:spPr>
          <a:xfrm flipV="1">
            <a:off x="3225800" y="1949392"/>
            <a:ext cx="1785396" cy="130495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18" idx="1"/>
          </p:cNvCxnSpPr>
          <p:nvPr/>
        </p:nvCxnSpPr>
        <p:spPr>
          <a:xfrm>
            <a:off x="3225800" y="3254346"/>
            <a:ext cx="1785396" cy="19716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047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34" name="Group 33"/>
          <p:cNvGrpSpPr/>
          <p:nvPr/>
        </p:nvGrpSpPr>
        <p:grpSpPr>
          <a:xfrm>
            <a:off x="418790" y="1751231"/>
            <a:ext cx="8227312" cy="4581905"/>
            <a:chOff x="377594" y="1751231"/>
            <a:chExt cx="8227312" cy="4581905"/>
          </a:xfrm>
        </p:grpSpPr>
        <p:grpSp>
          <p:nvGrpSpPr>
            <p:cNvPr id="5" name="Shape 688"/>
            <p:cNvGrpSpPr/>
            <p:nvPr/>
          </p:nvGrpSpPr>
          <p:grpSpPr>
            <a:xfrm>
              <a:off x="4988262" y="1751231"/>
              <a:ext cx="1808322" cy="1125323"/>
              <a:chOff x="4336150" y="2339323"/>
              <a:chExt cx="1814399" cy="546930"/>
            </a:xfrm>
            <a:solidFill>
              <a:schemeClr val="accent6"/>
            </a:solidFill>
          </p:grpSpPr>
          <p:sp>
            <p:nvSpPr>
              <p:cNvPr id="6" name="Shape 689"/>
              <p:cNvSpPr/>
              <p:nvPr/>
            </p:nvSpPr>
            <p:spPr>
              <a:xfrm>
                <a:off x="4336150" y="2708975"/>
                <a:ext cx="1814399" cy="1772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8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i="1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&lt;&lt;Interface&gt;&gt;</a:t>
                </a:r>
              </a:p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INode</a:t>
                </a:r>
                <a:endParaRPr lang="en" b="1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inutes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totalTransfer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Result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3179940" y="3901245"/>
              <a:ext cx="1808322" cy="2431890"/>
              <a:chOff x="4336150" y="2339323"/>
              <a:chExt cx="1814399" cy="921107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63710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routeId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routeName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routeNo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transferNo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pathType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segmentDistance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segmentTime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Segment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6" name="Shape 688"/>
            <p:cNvGrpSpPr/>
            <p:nvPr/>
          </p:nvGrpSpPr>
          <p:grpSpPr>
            <a:xfrm>
              <a:off x="6796584" y="3901246"/>
              <a:ext cx="1808322" cy="2431890"/>
              <a:chOff x="4336150" y="2339323"/>
              <a:chExt cx="1814399" cy="1181948"/>
            </a:xfrm>
            <a:solidFill>
              <a:schemeClr val="accent6"/>
            </a:solidFill>
          </p:grpSpPr>
          <p:sp>
            <p:nvSpPr>
              <p:cNvPr id="17" name="Shape 689"/>
              <p:cNvSpPr/>
              <p:nvPr/>
            </p:nvSpPr>
            <p:spPr>
              <a:xfrm>
                <a:off x="4336150" y="2708975"/>
                <a:ext cx="1814399" cy="81229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stationFrom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stationTo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transferTurn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pathType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istance</a:t>
                </a: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ime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points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Path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cxnSp>
            <p:nvCxnSpPr>
              <p:cNvPr id="21" name="Straight Connector 20"/>
              <p:cNvCxnSpPr>
                <a:stCxn id="11" idx="3"/>
                <a:endCxn id="8" idx="1"/>
              </p:cNvCxnSpPr>
              <p:nvPr/>
            </p:nvCxnSpPr>
            <p:spPr>
              <a:xfrm>
                <a:off x="2185916" y="2124671"/>
                <a:ext cx="280234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278291" y="175123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14" idx="0"/>
              <a:endCxn id="6" idx="2"/>
            </p:cNvCxnSpPr>
            <p:nvPr/>
          </p:nvCxnSpPr>
          <p:spPr>
            <a:xfrm flipV="1">
              <a:off x="4084101" y="2876554"/>
              <a:ext cx="1808322" cy="102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0"/>
              <a:endCxn id="6" idx="2"/>
            </p:cNvCxnSpPr>
            <p:nvPr/>
          </p:nvCxnSpPr>
          <p:spPr>
            <a:xfrm flipH="1" flipV="1">
              <a:off x="5892423" y="2876554"/>
              <a:ext cx="1808322" cy="1024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988262" y="5042616"/>
              <a:ext cx="1808322" cy="454860"/>
              <a:chOff x="4988262" y="5042616"/>
              <a:chExt cx="1808322" cy="454860"/>
            </a:xfrm>
          </p:grpSpPr>
          <p:cxnSp>
            <p:nvCxnSpPr>
              <p:cNvPr id="29" name="Straight Connector 28"/>
              <p:cNvCxnSpPr>
                <a:stCxn id="13" idx="3"/>
                <a:endCxn id="17" idx="1"/>
              </p:cNvCxnSpPr>
              <p:nvPr/>
            </p:nvCxnSpPr>
            <p:spPr>
              <a:xfrm>
                <a:off x="4988262" y="5492095"/>
                <a:ext cx="1808322" cy="53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68029" y="5042616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0..1</a:t>
                </a:r>
                <a:endParaRPr lang="en-US" sz="1600" dirty="0">
                  <a:latin typeface="Cambria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55383" y="5042616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3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Cambria" pitchFamily="18" charset="0"/>
              </a:rPr>
              <a:t>55</a:t>
            </a:r>
            <a:endParaRPr lang="en-US" sz="28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Cambria" pitchFamily="18" charset="0"/>
              </a:rPr>
              <a:t>55</a:t>
            </a:r>
            <a:endParaRPr lang="en-US" sz="28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Cambria" pitchFamily="18" charset="0"/>
              </a:rPr>
              <a:t>55</a:t>
            </a:r>
            <a:endParaRPr lang="en-US" sz="28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19" name="Group 18"/>
          <p:cNvGrpSpPr/>
          <p:nvPr/>
        </p:nvGrpSpPr>
        <p:grpSpPr>
          <a:xfrm>
            <a:off x="1281755" y="3055190"/>
            <a:ext cx="6433174" cy="2150015"/>
            <a:chOff x="377594" y="1751231"/>
            <a:chExt cx="6433174" cy="2150015"/>
          </a:xfrm>
        </p:grpSpPr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inutes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totalTransfer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Result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5002446" y="1751231"/>
              <a:ext cx="1808322" cy="1858110"/>
              <a:chOff x="4336150" y="2339323"/>
              <a:chExt cx="1814399" cy="703781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41978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minutes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Journey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85916" y="1751231"/>
                <a:ext cx="2802346" cy="373440"/>
                <a:chOff x="2185916" y="1751231"/>
                <a:chExt cx="2802346" cy="373440"/>
              </a:xfrm>
            </p:grpSpPr>
            <p:cxnSp>
              <p:nvCxnSpPr>
                <p:cNvPr id="21" name="Straight Connector 20"/>
                <p:cNvCxnSpPr>
                  <a:stCxn id="11" idx="3"/>
                  <a:endCxn id="8" idx="1"/>
                </p:cNvCxnSpPr>
                <p:nvPr/>
              </p:nvCxnSpPr>
              <p:spPr>
                <a:xfrm>
                  <a:off x="2185916" y="2124671"/>
                  <a:ext cx="280234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278291" y="1751231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mbria" pitchFamily="18" charset="0"/>
                    </a:rPr>
                    <a:t>1</a:t>
                  </a:r>
                  <a:endParaRPr lang="en-US" sz="1600" dirty="0">
                    <a:latin typeface="Cambria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Search Motorbike Route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294192" y="2879638"/>
            <a:ext cx="2931608" cy="2146300"/>
            <a:chOff x="294192" y="2879638"/>
            <a:chExt cx="2931608" cy="2146300"/>
          </a:xfrm>
        </p:grpSpPr>
        <p:sp>
          <p:nvSpPr>
            <p:cNvPr id="25" name="Rectangle 24"/>
            <p:cNvSpPr/>
            <p:nvPr/>
          </p:nvSpPr>
          <p:spPr>
            <a:xfrm>
              <a:off x="294192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26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897514" y="4451176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Route</a:t>
              </a:r>
            </a:p>
          </p:txBody>
        </p:sp>
      </p:grpSp>
      <p:cxnSp>
        <p:nvCxnSpPr>
          <p:cNvPr id="31" name="Straight Arrow Connector 30"/>
          <p:cNvCxnSpPr>
            <a:stCxn id="25" idx="3"/>
            <a:endCxn id="14" idx="1"/>
          </p:cNvCxnSpPr>
          <p:nvPr/>
        </p:nvCxnSpPr>
        <p:spPr>
          <a:xfrm>
            <a:off x="3225800" y="3952788"/>
            <a:ext cx="22736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499416" y="2879638"/>
            <a:ext cx="2937169" cy="2146300"/>
            <a:chOff x="5011196" y="4152842"/>
            <a:chExt cx="2937169" cy="2146300"/>
          </a:xfrm>
        </p:grpSpPr>
        <p:pic>
          <p:nvPicPr>
            <p:cNvPr id="12" name="Picture 5" descr="C:\Users\ngoan\Desktop\image\075-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42829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026733" y="5698922"/>
              <a:ext cx="2921632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Motorbike</a:t>
              </a:r>
              <a:r>
                <a:rPr kumimoji="0" lang="en-US" sz="20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 </a:t>
              </a: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Route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11196" y="41528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0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Bus Scenario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2596259" y="2036473"/>
            <a:ext cx="6210060" cy="1828800"/>
            <a:chOff x="1819019" y="2691565"/>
            <a:chExt cx="6210060" cy="1828800"/>
          </a:xfrm>
        </p:grpSpPr>
        <p:pic>
          <p:nvPicPr>
            <p:cNvPr id="1026" name="Picture 2" descr="C:\Users\ngoan\Desktop\image\compan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279" y="2691565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ngoan\Desktop\image\Manag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019" y="2828725"/>
              <a:ext cx="1554480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3373499" y="3071041"/>
              <a:ext cx="2826780" cy="1069848"/>
              <a:chOff x="3373499" y="3071041"/>
              <a:chExt cx="2826780" cy="1069848"/>
            </a:xfrm>
          </p:grpSpPr>
          <p:cxnSp>
            <p:nvCxnSpPr>
              <p:cNvPr id="6" name="Straight Arrow Connector 5"/>
              <p:cNvCxnSpPr>
                <a:stCxn id="1027" idx="3"/>
                <a:endCxn id="1026" idx="1"/>
              </p:cNvCxnSpPr>
              <p:nvPr/>
            </p:nvCxnSpPr>
            <p:spPr>
              <a:xfrm>
                <a:off x="3373499" y="3605965"/>
                <a:ext cx="2826780" cy="0"/>
              </a:xfrm>
              <a:prstGeom prst="straightConnector1">
                <a:avLst/>
              </a:prstGeom>
              <a:ln w="63500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28" name="Picture 4" descr="C:\Users\ngoan\Desktop\image\vista_19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1965" y="3071041"/>
                <a:ext cx="1069848" cy="10698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457200" y="4216021"/>
            <a:ext cx="3508248" cy="2438400"/>
            <a:chOff x="457200" y="4216021"/>
            <a:chExt cx="3508248" cy="2438400"/>
          </a:xfrm>
        </p:grpSpPr>
        <p:pic>
          <p:nvPicPr>
            <p:cNvPr id="1029" name="Picture 5" descr="C:\Users\ngoan\Desktop\image\System-Home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216021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ngoan\Desktop\image\24598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5584573"/>
              <a:ext cx="1069848" cy="1069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96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349431" y="234165"/>
            <a:ext cx="8302262" cy="669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Architecture: Motorbike Routing</a:t>
            </a:r>
          </a:p>
        </p:txBody>
      </p:sp>
      <p:sp>
        <p:nvSpPr>
          <p:cNvPr id="177" name="Shape 177"/>
          <p:cNvSpPr/>
          <p:nvPr/>
        </p:nvSpPr>
        <p:spPr>
          <a:xfrm flipV="1">
            <a:off x="110216" y="903297"/>
            <a:ext cx="8780691" cy="12248"/>
          </a:xfrm>
          <a:prstGeom prst="line">
            <a:avLst/>
          </a:prstGeom>
          <a:ln w="22225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hangingPunct="0"/>
            <a:endParaRPr sz="135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4807" y="915546"/>
            <a:ext cx="5785834" cy="50852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9642594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753106" y="4524986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6755" y="2329215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8846" y="3746439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85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19" name="Group 18"/>
          <p:cNvGrpSpPr/>
          <p:nvPr/>
        </p:nvGrpSpPr>
        <p:grpSpPr>
          <a:xfrm>
            <a:off x="1281755" y="3055190"/>
            <a:ext cx="6433174" cy="2150015"/>
            <a:chOff x="377594" y="1751231"/>
            <a:chExt cx="6433174" cy="2150015"/>
          </a:xfrm>
        </p:grpSpPr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Steps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5002446" y="1751231"/>
              <a:ext cx="1808322" cy="1858110"/>
              <a:chOff x="4336150" y="2339323"/>
              <a:chExt cx="1814399" cy="703781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41978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….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85916" y="1751231"/>
                <a:ext cx="2802346" cy="373440"/>
                <a:chOff x="2185916" y="1751231"/>
                <a:chExt cx="2802346" cy="373440"/>
              </a:xfrm>
            </p:grpSpPr>
            <p:cxnSp>
              <p:nvCxnSpPr>
                <p:cNvPr id="21" name="Straight Connector 20"/>
                <p:cNvCxnSpPr>
                  <a:stCxn id="11" idx="3"/>
                </p:cNvCxnSpPr>
                <p:nvPr/>
              </p:nvCxnSpPr>
              <p:spPr>
                <a:xfrm>
                  <a:off x="2185916" y="2124671"/>
                  <a:ext cx="280234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278291" y="1751231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mbria" pitchFamily="18" charset="0"/>
                    </a:rPr>
                    <a:t>1</a:t>
                  </a:r>
                  <a:endParaRPr lang="en-US" sz="1600" dirty="0">
                    <a:latin typeface="Cambria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Search Bus Route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294192" y="2879638"/>
            <a:ext cx="2931608" cy="2146300"/>
            <a:chOff x="294192" y="2879638"/>
            <a:chExt cx="2931608" cy="2146300"/>
          </a:xfrm>
        </p:grpSpPr>
        <p:sp>
          <p:nvSpPr>
            <p:cNvPr id="25" name="Rectangle 24"/>
            <p:cNvSpPr/>
            <p:nvPr/>
          </p:nvSpPr>
          <p:spPr>
            <a:xfrm>
              <a:off x="294192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26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897514" y="4451176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Route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21995" y="2879638"/>
            <a:ext cx="2931608" cy="2146300"/>
            <a:chOff x="5321995" y="2879638"/>
            <a:chExt cx="2931608" cy="2146300"/>
          </a:xfrm>
        </p:grpSpPr>
        <p:sp>
          <p:nvSpPr>
            <p:cNvPr id="28" name="Rectangle 27"/>
            <p:cNvSpPr/>
            <p:nvPr/>
          </p:nvSpPr>
          <p:spPr>
            <a:xfrm>
              <a:off x="5321995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29" name="Picture 3" descr="C:\Users\ngoan\Desktop\image\bu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19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5723951" y="4451176"/>
              <a:ext cx="2127696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Bus Route</a:t>
              </a:r>
            </a:p>
          </p:txBody>
        </p:sp>
      </p:grpSp>
      <p:cxnSp>
        <p:nvCxnSpPr>
          <p:cNvPr id="31" name="Straight Arrow Connector 30"/>
          <p:cNvCxnSpPr>
            <a:stCxn id="25" idx="3"/>
            <a:endCxn id="28" idx="1"/>
          </p:cNvCxnSpPr>
          <p:nvPr/>
        </p:nvCxnSpPr>
        <p:spPr>
          <a:xfrm>
            <a:off x="3225800" y="3952788"/>
            <a:ext cx="209619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2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4" name="Group 3"/>
          <p:cNvGrpSpPr/>
          <p:nvPr/>
        </p:nvGrpSpPr>
        <p:grpSpPr>
          <a:xfrm>
            <a:off x="7497827" y="3161112"/>
            <a:ext cx="1219200" cy="1619310"/>
            <a:chOff x="6566972" y="3161112"/>
            <a:chExt cx="1219200" cy="1619310"/>
          </a:xfrm>
        </p:grpSpPr>
        <p:pic>
          <p:nvPicPr>
            <p:cNvPr id="9" name="Picture 3" descr="C:\Users\ngoan\Desktop\image\ngoa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972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820545" y="4380312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ambria" pitchFamily="18" charset="0"/>
                  <a:cs typeface="Times New Roman" pitchFamily="18" charset="0"/>
                </a:rPr>
                <a:t>Thao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5416" y="3015842"/>
            <a:ext cx="1254190" cy="1736777"/>
            <a:chOff x="4831392" y="3043645"/>
            <a:chExt cx="1254190" cy="1736777"/>
          </a:xfrm>
        </p:grpSpPr>
        <p:sp>
          <p:nvSpPr>
            <p:cNvPr id="12" name="TextBox 11"/>
            <p:cNvSpPr txBox="1"/>
            <p:nvPr/>
          </p:nvSpPr>
          <p:spPr>
            <a:xfrm>
              <a:off x="5115057" y="4380312"/>
              <a:ext cx="64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Cambria" pitchFamily="18" charset="0"/>
                  <a:cs typeface="Times New Roman" pitchFamily="18" charset="0"/>
                </a:rPr>
                <a:t>Quy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4" name="Picture 2" descr="C:\Users\ngoan\Desktop\image\qu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392" y="3043645"/>
              <a:ext cx="1254190" cy="125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33917" y="3161112"/>
            <a:ext cx="1219200" cy="1701787"/>
            <a:chOff x="1209565" y="3078635"/>
            <a:chExt cx="1219200" cy="1701787"/>
          </a:xfrm>
        </p:grpSpPr>
        <p:sp>
          <p:nvSpPr>
            <p:cNvPr id="10" name="TextBox 9"/>
            <p:cNvSpPr txBox="1"/>
            <p:nvPr/>
          </p:nvSpPr>
          <p:spPr>
            <a:xfrm>
              <a:off x="1353333" y="4380312"/>
              <a:ext cx="931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ambria" pitchFamily="18" charset="0"/>
                  <a:cs typeface="Times New Roman" pitchFamily="18" charset="0"/>
                </a:rPr>
                <a:t>Ngoan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5" name="Picture 3" descr="C:\Users\ngoan\Desktop\image\tha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565" y="3078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2708075" y="3161112"/>
            <a:ext cx="1219200" cy="1619310"/>
            <a:chOff x="3035621" y="3161112"/>
            <a:chExt cx="1219200" cy="1619310"/>
          </a:xfrm>
        </p:grpSpPr>
        <p:sp>
          <p:nvSpPr>
            <p:cNvPr id="11" name="TextBox 10"/>
            <p:cNvSpPr txBox="1"/>
            <p:nvPr/>
          </p:nvSpPr>
          <p:spPr>
            <a:xfrm>
              <a:off x="3188021" y="438031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mbria" pitchFamily="18" charset="0"/>
                  <a:cs typeface="Times New Roman" pitchFamily="18" charset="0"/>
                </a:rPr>
                <a:t>Nam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6" name="Picture 4" descr="C:\Users\ngoan\Desktop\image\na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621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72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2434617" y="3161112"/>
            <a:ext cx="1766116" cy="2343471"/>
            <a:chOff x="2434617" y="3161112"/>
            <a:chExt cx="1766116" cy="2343471"/>
          </a:xfrm>
        </p:grpSpPr>
        <p:grpSp>
          <p:nvGrpSpPr>
            <p:cNvPr id="3" name="Group 2"/>
            <p:cNvGrpSpPr/>
            <p:nvPr/>
          </p:nvGrpSpPr>
          <p:grpSpPr>
            <a:xfrm>
              <a:off x="2708075" y="3161112"/>
              <a:ext cx="1219200" cy="1619310"/>
              <a:chOff x="3035621" y="3161112"/>
              <a:chExt cx="1219200" cy="16193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188021" y="4380312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mbria" pitchFamily="18" charset="0"/>
                    <a:cs typeface="Times New Roman" pitchFamily="18" charset="0"/>
                  </a:rPr>
                  <a:t>Nam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6" name="Picture 4" descr="C:\Users\ngoan\Desktop\image\na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5621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434617" y="5135251"/>
              <a:ext cx="1766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Bến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xe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quận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8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3103" y="3015842"/>
            <a:ext cx="1518816" cy="2638032"/>
            <a:chOff x="5163103" y="3015842"/>
            <a:chExt cx="1518816" cy="2638032"/>
          </a:xfrm>
        </p:grpSpPr>
        <p:grpSp>
          <p:nvGrpSpPr>
            <p:cNvPr id="7" name="Group 6"/>
            <p:cNvGrpSpPr/>
            <p:nvPr/>
          </p:nvGrpSpPr>
          <p:grpSpPr>
            <a:xfrm>
              <a:off x="5295416" y="3015842"/>
              <a:ext cx="1254190" cy="1736777"/>
              <a:chOff x="4831392" y="3043645"/>
              <a:chExt cx="1254190" cy="173677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15057" y="4380312"/>
                <a:ext cx="6460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>
                    <a:latin typeface="Cambria" pitchFamily="18" charset="0"/>
                    <a:cs typeface="Times New Roman" pitchFamily="18" charset="0"/>
                  </a:rPr>
                  <a:t>Quy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4" name="Picture 2" descr="C:\Users\ngoan\Desktop\image\quy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1392" y="3043645"/>
                <a:ext cx="1254190" cy="1254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163103" y="5007543"/>
              <a:ext cx="1518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280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Nguyễn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Đình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Chiểu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82893" y="3161112"/>
            <a:ext cx="1449067" cy="2492762"/>
            <a:chOff x="7382893" y="3161112"/>
            <a:chExt cx="1449067" cy="2492762"/>
          </a:xfrm>
        </p:grpSpPr>
        <p:grpSp>
          <p:nvGrpSpPr>
            <p:cNvPr id="4" name="Group 3"/>
            <p:cNvGrpSpPr/>
            <p:nvPr/>
          </p:nvGrpSpPr>
          <p:grpSpPr>
            <a:xfrm>
              <a:off x="7497827" y="3161112"/>
              <a:ext cx="1219200" cy="1619310"/>
              <a:chOff x="6566972" y="3161112"/>
              <a:chExt cx="1219200" cy="1619310"/>
            </a:xfrm>
          </p:grpSpPr>
          <p:pic>
            <p:nvPicPr>
              <p:cNvPr id="9" name="Picture 3" descr="C:\Users\ngoan\Desktop\image\ngoa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6972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20545" y="4380312"/>
                <a:ext cx="7841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Thao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382893" y="5007543"/>
              <a:ext cx="144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VinCom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Lê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Thánh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  <a:latin typeface="Cambria" pitchFamily="18" charset="0"/>
                </a:rPr>
                <a:t>Tôn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8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34617" y="3161112"/>
            <a:ext cx="1766116" cy="2851303"/>
            <a:chOff x="2434617" y="3161112"/>
            <a:chExt cx="1766116" cy="2851303"/>
          </a:xfrm>
        </p:grpSpPr>
        <p:grpSp>
          <p:nvGrpSpPr>
            <p:cNvPr id="21" name="Group 20"/>
            <p:cNvGrpSpPr/>
            <p:nvPr/>
          </p:nvGrpSpPr>
          <p:grpSpPr>
            <a:xfrm>
              <a:off x="2434617" y="3161112"/>
              <a:ext cx="1766116" cy="2343471"/>
              <a:chOff x="2434617" y="3161112"/>
              <a:chExt cx="1766116" cy="2343471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708075" y="3161112"/>
                <a:ext cx="1219200" cy="1619310"/>
                <a:chOff x="3035621" y="3161112"/>
                <a:chExt cx="1219200" cy="161931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3188021" y="4380312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mbria" pitchFamily="18" charset="0"/>
                      <a:cs typeface="Times New Roman" pitchFamily="18" charset="0"/>
                    </a:rPr>
                    <a:t>Nam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6" name="Picture 4" descr="C:\Users\ngoan\Desktop\image\nam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5621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2434617" y="5135251"/>
                <a:ext cx="176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Bến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xe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quận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itchFamily="18" charset="0"/>
                  </a:rPr>
                  <a:t>8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733599" y="5643083"/>
              <a:ext cx="11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Sinh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Nhật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3103" y="3015842"/>
            <a:ext cx="1518816" cy="2996573"/>
            <a:chOff x="5163103" y="3015842"/>
            <a:chExt cx="1518816" cy="2996573"/>
          </a:xfrm>
        </p:grpSpPr>
        <p:grpSp>
          <p:nvGrpSpPr>
            <p:cNvPr id="22" name="Group 21"/>
            <p:cNvGrpSpPr/>
            <p:nvPr/>
          </p:nvGrpSpPr>
          <p:grpSpPr>
            <a:xfrm>
              <a:off x="5163103" y="3015842"/>
              <a:ext cx="1518816" cy="2638032"/>
              <a:chOff x="5163103" y="3015842"/>
              <a:chExt cx="1518816" cy="26380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295416" y="3015842"/>
                <a:ext cx="1254190" cy="1736777"/>
                <a:chOff x="4831392" y="3043645"/>
                <a:chExt cx="1254190" cy="173677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115057" y="4380312"/>
                  <a:ext cx="6460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>
                      <a:latin typeface="Cambria" pitchFamily="18" charset="0"/>
                      <a:cs typeface="Times New Roman" pitchFamily="18" charset="0"/>
                    </a:rPr>
                    <a:t>Quy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4" name="Picture 2" descr="C:\Users\ngoan\Desktop\image\quy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1392" y="3043645"/>
                  <a:ext cx="1254190" cy="12541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5163103" y="5007543"/>
                <a:ext cx="1518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280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Nguyễn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Đình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Chiểu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39210" y="5643083"/>
              <a:ext cx="116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Đám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Cưới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82893" y="3161112"/>
            <a:ext cx="1449067" cy="2862094"/>
            <a:chOff x="7382893" y="3161112"/>
            <a:chExt cx="1449067" cy="2862094"/>
          </a:xfrm>
        </p:grpSpPr>
        <p:grpSp>
          <p:nvGrpSpPr>
            <p:cNvPr id="23" name="Group 22"/>
            <p:cNvGrpSpPr/>
            <p:nvPr/>
          </p:nvGrpSpPr>
          <p:grpSpPr>
            <a:xfrm>
              <a:off x="7382893" y="3161112"/>
              <a:ext cx="1449067" cy="2492762"/>
              <a:chOff x="7382893" y="3161112"/>
              <a:chExt cx="1449067" cy="249276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497827" y="3161112"/>
                <a:ext cx="1219200" cy="1619310"/>
                <a:chOff x="6566972" y="3161112"/>
                <a:chExt cx="1219200" cy="1619310"/>
              </a:xfrm>
            </p:grpSpPr>
            <p:pic>
              <p:nvPicPr>
                <p:cNvPr id="9" name="Picture 3" descr="C:\Users\ngoan\Desktop\image\ngoa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66972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20545" y="4380312"/>
                  <a:ext cx="7841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 smtClean="0">
                      <a:latin typeface="Cambria" pitchFamily="18" charset="0"/>
                      <a:cs typeface="Times New Roman" pitchFamily="18" charset="0"/>
                    </a:rPr>
                    <a:t>Thao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82893" y="5007543"/>
                <a:ext cx="14490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VinCom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Lê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Thánh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Cambria" pitchFamily="18" charset="0"/>
                  </a:rPr>
                  <a:t>Tôn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647461" y="5653874"/>
              <a:ext cx="919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Tân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Gia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68261" y="30042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0839" y="440709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1912" y="51492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110218" y="144018"/>
            <a:ext cx="7886701" cy="58783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Architecture: Bus Routing</a:t>
            </a:r>
          </a:p>
        </p:txBody>
      </p:sp>
      <p:sp>
        <p:nvSpPr>
          <p:cNvPr id="173" name="Shape 173"/>
          <p:cNvSpPr/>
          <p:nvPr/>
        </p:nvSpPr>
        <p:spPr>
          <a:xfrm flipV="1">
            <a:off x="0" y="719600"/>
            <a:ext cx="8780691" cy="12248"/>
          </a:xfrm>
          <a:prstGeom prst="line">
            <a:avLst/>
          </a:prstGeom>
          <a:ln w="22225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hangingPunct="0"/>
            <a:endParaRPr sz="135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207" y="731848"/>
            <a:ext cx="6229680" cy="57255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94001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Cambria" pitchFamily="18" charset="0"/>
              </a:rPr>
              <a:t>55</a:t>
            </a:r>
            <a:endParaRPr lang="en-US" sz="28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220</Words>
  <Application>Microsoft Macintosh PowerPoint</Application>
  <PresentationFormat>On-screen Show (4:3)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Cambria</vt:lpstr>
      <vt:lpstr>Helvetica</vt:lpstr>
      <vt:lpstr>Times New Roman</vt:lpstr>
      <vt:lpstr>Arial</vt:lpstr>
      <vt:lpstr>biz</vt:lpstr>
      <vt:lpstr>1_Office Theme</vt:lpstr>
      <vt:lpstr>Office Theme</vt:lpstr>
      <vt:lpstr>2_Office Theme</vt:lpstr>
      <vt:lpstr>PowerPoint Presentation</vt:lpstr>
      <vt:lpstr>Search Bus Route</vt:lpstr>
      <vt:lpstr>Scenario</vt:lpstr>
      <vt:lpstr>Scenario</vt:lpstr>
      <vt:lpstr>Scenario</vt:lpstr>
      <vt:lpstr>Scenario</vt:lpstr>
      <vt:lpstr>Architecture: Bus Routing</vt:lpstr>
      <vt:lpstr>Best Result</vt:lpstr>
      <vt:lpstr>Best Result</vt:lpstr>
      <vt:lpstr>Prepare Data</vt:lpstr>
      <vt:lpstr>Best Result</vt:lpstr>
      <vt:lpstr>Best Result</vt:lpstr>
      <vt:lpstr>Best Result</vt:lpstr>
      <vt:lpstr>Prepare Data</vt:lpstr>
      <vt:lpstr>Search Motorbike Route</vt:lpstr>
      <vt:lpstr>Bus Scenario</vt:lpstr>
      <vt:lpstr>Architecture: Motorbike Routing</vt:lpstr>
      <vt:lpstr>Best Result</vt:lpstr>
      <vt:lpstr>Prepare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Huynh Quang Thao</cp:lastModifiedBy>
  <cp:revision>96</cp:revision>
  <dcterms:created xsi:type="dcterms:W3CDTF">2015-12-08T01:13:14Z</dcterms:created>
  <dcterms:modified xsi:type="dcterms:W3CDTF">2015-12-10T03:13:34Z</dcterms:modified>
</cp:coreProperties>
</file>