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63"/>
    <p:restoredTop sz="50000"/>
  </p:normalViewPr>
  <p:slideViewPr>
    <p:cSldViewPr snapToGrid="0" snapToObjects="1">
      <p:cViewPr varScale="1">
        <p:scale>
          <a:sx n="107" d="100"/>
          <a:sy n="107" d="100"/>
        </p:scale>
        <p:origin x="1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388BC-A2FD-6345-A843-DD317D62A82C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6350E-AE83-B244-8CE8-F69D8F819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err="1"/>
              <a:t>Kính</a:t>
            </a:r>
            <a:r>
              <a:rPr lang="en" dirty="0"/>
              <a:t> </a:t>
            </a:r>
            <a:r>
              <a:rPr lang="en" dirty="0" err="1"/>
              <a:t>thưa</a:t>
            </a:r>
            <a:r>
              <a:rPr lang="en" dirty="0"/>
              <a:t> </a:t>
            </a:r>
            <a:r>
              <a:rPr lang="en" dirty="0" err="1"/>
              <a:t>hội</a:t>
            </a:r>
            <a:r>
              <a:rPr lang="en" dirty="0"/>
              <a:t> </a:t>
            </a:r>
            <a:r>
              <a:rPr lang="en" dirty="0" err="1"/>
              <a:t>đồng</a:t>
            </a:r>
            <a:r>
              <a:rPr lang="en" dirty="0"/>
              <a:t>, </a:t>
            </a:r>
            <a:r>
              <a:rPr lang="en" dirty="0" err="1"/>
              <a:t>quý</a:t>
            </a:r>
            <a:r>
              <a:rPr lang="en" dirty="0"/>
              <a:t> </a:t>
            </a:r>
            <a:r>
              <a:rPr lang="en" dirty="0" err="1"/>
              <a:t>thầy</a:t>
            </a:r>
            <a:r>
              <a:rPr lang="en" dirty="0"/>
              <a:t> </a:t>
            </a:r>
            <a:r>
              <a:rPr lang="en" dirty="0" err="1"/>
              <a:t>cô</a:t>
            </a:r>
            <a:r>
              <a:rPr lang="en" dirty="0"/>
              <a:t> </a:t>
            </a:r>
            <a:r>
              <a:rPr lang="en" dirty="0" err="1"/>
              <a:t>và</a:t>
            </a:r>
            <a:r>
              <a:rPr lang="en" dirty="0"/>
              <a:t> </a:t>
            </a:r>
            <a:r>
              <a:rPr lang="en" dirty="0" err="1"/>
              <a:t>các</a:t>
            </a:r>
            <a:r>
              <a:rPr lang="en" dirty="0"/>
              <a:t> </a:t>
            </a:r>
            <a:r>
              <a:rPr lang="en" dirty="0" err="1"/>
              <a:t>bạn</a:t>
            </a:r>
            <a:r>
              <a:rPr lang="en" dirty="0"/>
              <a:t>. </a:t>
            </a:r>
            <a:r>
              <a:rPr lang="en" dirty="0" err="1"/>
              <a:t>Hôm</a:t>
            </a:r>
            <a:r>
              <a:rPr lang="en" dirty="0"/>
              <a:t> nay </a:t>
            </a:r>
            <a:r>
              <a:rPr lang="en" dirty="0" err="1"/>
              <a:t>nhóm</a:t>
            </a:r>
            <a:r>
              <a:rPr lang="en" dirty="0"/>
              <a:t> </a:t>
            </a:r>
            <a:r>
              <a:rPr lang="en" dirty="0" err="1"/>
              <a:t>chúng</a:t>
            </a:r>
            <a:r>
              <a:rPr lang="en" dirty="0"/>
              <a:t> </a:t>
            </a:r>
            <a:r>
              <a:rPr lang="en" dirty="0" err="1"/>
              <a:t>tôi</a:t>
            </a:r>
            <a:r>
              <a:rPr lang="en" dirty="0"/>
              <a:t> </a:t>
            </a:r>
            <a:r>
              <a:rPr lang="en" dirty="0" err="1"/>
              <a:t>xin</a:t>
            </a:r>
            <a:r>
              <a:rPr lang="en" dirty="0"/>
              <a:t> </a:t>
            </a:r>
            <a:r>
              <a:rPr lang="en" dirty="0" err="1"/>
              <a:t>được</a:t>
            </a:r>
            <a:r>
              <a:rPr lang="en" dirty="0"/>
              <a:t> </a:t>
            </a:r>
            <a:r>
              <a:rPr lang="en" dirty="0" err="1"/>
              <a:t>phép</a:t>
            </a:r>
            <a:r>
              <a:rPr lang="en" dirty="0"/>
              <a:t> </a:t>
            </a:r>
            <a:r>
              <a:rPr lang="en" dirty="0" err="1"/>
              <a:t>giới</a:t>
            </a:r>
            <a:r>
              <a:rPr lang="en" dirty="0"/>
              <a:t> </a:t>
            </a:r>
            <a:r>
              <a:rPr lang="en" dirty="0" err="1"/>
              <a:t>thiệu</a:t>
            </a:r>
            <a:r>
              <a:rPr lang="en" dirty="0"/>
              <a:t> </a:t>
            </a:r>
            <a:r>
              <a:rPr lang="en" dirty="0" err="1"/>
              <a:t>đồ</a:t>
            </a:r>
            <a:r>
              <a:rPr lang="en" dirty="0"/>
              <a:t> </a:t>
            </a:r>
            <a:r>
              <a:rPr lang="en" dirty="0" err="1"/>
              <a:t>án</a:t>
            </a:r>
            <a:r>
              <a:rPr lang="en" dirty="0"/>
              <a:t> </a:t>
            </a:r>
            <a:r>
              <a:rPr lang="en" dirty="0" err="1"/>
              <a:t>tốt</a:t>
            </a:r>
            <a:r>
              <a:rPr lang="en" dirty="0"/>
              <a:t> </a:t>
            </a:r>
            <a:r>
              <a:rPr lang="en" dirty="0" err="1"/>
              <a:t>nghiệp</a:t>
            </a:r>
            <a:r>
              <a:rPr lang="en" dirty="0"/>
              <a:t> </a:t>
            </a:r>
            <a:r>
              <a:rPr lang="en-US" dirty="0" smtClean="0"/>
              <a:t>Smart Wear on Your Route</a:t>
            </a:r>
            <a:r>
              <a:rPr lang="en" dirty="0" smtClean="0"/>
              <a:t>, </a:t>
            </a:r>
            <a:r>
              <a:rPr lang="en" dirty="0" err="1"/>
              <a:t>tên</a:t>
            </a:r>
            <a:r>
              <a:rPr lang="en" dirty="0"/>
              <a:t> </a:t>
            </a:r>
            <a:r>
              <a:rPr lang="en" dirty="0" err="1"/>
              <a:t>tiếng</a:t>
            </a:r>
            <a:r>
              <a:rPr lang="en" dirty="0"/>
              <a:t> </a:t>
            </a:r>
            <a:r>
              <a:rPr lang="en" dirty="0" err="1"/>
              <a:t>Việt</a:t>
            </a:r>
            <a:r>
              <a:rPr lang="en" dirty="0"/>
              <a:t> </a:t>
            </a:r>
            <a:r>
              <a:rPr lang="en" dirty="0" err="1"/>
              <a:t>là</a:t>
            </a:r>
            <a:r>
              <a:rPr lang="en" dirty="0"/>
              <a:t> </a:t>
            </a:r>
            <a:r>
              <a:rPr lang="vi-VN" dirty="0" smtClean="0"/>
              <a:t>Đồng hồ thông minh trên đường đi của bạn</a:t>
            </a:r>
            <a:r>
              <a:rPr lang="en" dirty="0" smtClean="0"/>
              <a:t>. </a:t>
            </a:r>
            <a:r>
              <a:rPr lang="en" dirty="0" err="1"/>
              <a:t>Nhóm</a:t>
            </a:r>
            <a:r>
              <a:rPr lang="en" dirty="0"/>
              <a:t> </a:t>
            </a:r>
            <a:r>
              <a:rPr lang="en" dirty="0" err="1"/>
              <a:t>chúng</a:t>
            </a:r>
            <a:r>
              <a:rPr lang="en" dirty="0"/>
              <a:t> </a:t>
            </a:r>
            <a:r>
              <a:rPr lang="en" dirty="0" err="1"/>
              <a:t>tôi</a:t>
            </a:r>
            <a:r>
              <a:rPr lang="en" dirty="0"/>
              <a:t> </a:t>
            </a:r>
            <a:r>
              <a:rPr lang="en" dirty="0" err="1"/>
              <a:t>bao</a:t>
            </a:r>
            <a:r>
              <a:rPr lang="en" dirty="0"/>
              <a:t> </a:t>
            </a:r>
            <a:r>
              <a:rPr lang="en" dirty="0" err="1"/>
              <a:t>gồm</a:t>
            </a:r>
            <a:r>
              <a:rPr lang="en" dirty="0"/>
              <a:t> 4 </a:t>
            </a:r>
            <a:r>
              <a:rPr lang="en" dirty="0" err="1"/>
              <a:t>thành</a:t>
            </a:r>
            <a:r>
              <a:rPr lang="en" dirty="0"/>
              <a:t> </a:t>
            </a:r>
            <a:r>
              <a:rPr lang="en" dirty="0" err="1"/>
              <a:t>viên</a:t>
            </a:r>
            <a:r>
              <a:rPr lang="en" dirty="0"/>
              <a:t>… </a:t>
            </a:r>
            <a:r>
              <a:rPr lang="en" dirty="0" err="1"/>
              <a:t>dưới</a:t>
            </a:r>
            <a:r>
              <a:rPr lang="en" dirty="0"/>
              <a:t> </a:t>
            </a:r>
            <a:r>
              <a:rPr lang="en" dirty="0" err="1"/>
              <a:t>sự</a:t>
            </a:r>
            <a:r>
              <a:rPr lang="en" dirty="0"/>
              <a:t> </a:t>
            </a:r>
            <a:r>
              <a:rPr lang="en" dirty="0" err="1"/>
              <a:t>hướng</a:t>
            </a:r>
            <a:r>
              <a:rPr lang="en" dirty="0"/>
              <a:t> </a:t>
            </a:r>
            <a:r>
              <a:rPr lang="en" dirty="0" err="1"/>
              <a:t>dẫn</a:t>
            </a:r>
            <a:r>
              <a:rPr lang="en" dirty="0"/>
              <a:t> </a:t>
            </a:r>
            <a:r>
              <a:rPr lang="en" dirty="0" err="1"/>
              <a:t>của</a:t>
            </a:r>
            <a:r>
              <a:rPr lang="en" dirty="0"/>
              <a:t> </a:t>
            </a:r>
            <a:r>
              <a:rPr lang="en" dirty="0" err="1"/>
              <a:t>thầy</a:t>
            </a:r>
            <a:r>
              <a:rPr lang="en" dirty="0"/>
              <a:t> Kiều Trọng Khánh.</a:t>
            </a:r>
          </a:p>
        </p:txBody>
      </p:sp>
    </p:spTree>
    <p:extLst>
      <p:ext uri="{BB962C8B-B14F-4D97-AF65-F5344CB8AC3E}">
        <p14:creationId xmlns:p14="http://schemas.microsoft.com/office/powerpoint/2010/main" val="27997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Shape 2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7" name="Shape 2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84545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0" name="Shape 10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050"/>
            </a:lvl1pPr>
            <a:lvl2pPr>
              <a:spcBef>
                <a:spcPts val="0"/>
              </a:spcBef>
              <a:buSzPct val="100000"/>
              <a:defRPr sz="4050"/>
            </a:lvl2pPr>
            <a:lvl3pPr>
              <a:spcBef>
                <a:spcPts val="0"/>
              </a:spcBef>
              <a:buSzPct val="100000"/>
              <a:defRPr sz="4050"/>
            </a:lvl3pPr>
            <a:lvl4pPr>
              <a:spcBef>
                <a:spcPts val="0"/>
              </a:spcBef>
              <a:buSzPct val="100000"/>
              <a:defRPr sz="4050"/>
            </a:lvl4pPr>
            <a:lvl5pPr>
              <a:spcBef>
                <a:spcPts val="0"/>
              </a:spcBef>
              <a:buSzPct val="100000"/>
              <a:defRPr sz="4050"/>
            </a:lvl5pPr>
            <a:lvl6pPr>
              <a:spcBef>
                <a:spcPts val="0"/>
              </a:spcBef>
              <a:buSzPct val="100000"/>
              <a:defRPr sz="4050"/>
            </a:lvl6pPr>
            <a:lvl7pPr>
              <a:spcBef>
                <a:spcPts val="0"/>
              </a:spcBef>
              <a:buSzPct val="100000"/>
              <a:defRPr sz="4050"/>
            </a:lvl7pPr>
            <a:lvl8pPr>
              <a:spcBef>
                <a:spcPts val="0"/>
              </a:spcBef>
              <a:buSzPct val="100000"/>
              <a:defRPr sz="4050"/>
            </a:lvl8pPr>
            <a:lvl9pPr>
              <a:spcBef>
                <a:spcPts val="0"/>
              </a:spcBef>
              <a:buSzPct val="100000"/>
              <a:defRPr sz="405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4836039"/>
            <a:ext cx="7772400" cy="1032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1688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35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4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2" name="Shape 22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07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9" name="Shape 2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6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013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endParaRPr sz="788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35" name="Shape 35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6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3" y="6333138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731" kern="0">
                <a:solidFill>
                  <a:srgbClr val="2388DB"/>
                </a:solidFill>
                <a:ea typeface="Arial"/>
                <a:cs typeface="Arial"/>
                <a:sym typeface="Arial"/>
                <a:rtl val="0"/>
              </a:rPr>
              <a:pPr algn="r"/>
              <a:t>‹#›</a:t>
            </a:fld>
            <a:endParaRPr lang="en" sz="731" kern="0">
              <a:solidFill>
                <a:srgbClr val="2388DB"/>
              </a:solidFill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9341223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1307981" y="2901023"/>
            <a:ext cx="6521570" cy="1236600"/>
          </a:xfrm>
          <a:prstGeom prst="rect">
            <a:avLst/>
          </a:prstGeom>
        </p:spPr>
        <p:txBody>
          <a:bodyPr lIns="51427" tIns="51427" rIns="51427" bIns="51427" anchor="b" anchorCtr="0">
            <a:noAutofit/>
          </a:bodyPr>
          <a:lstStyle/>
          <a:p>
            <a:pPr algn="ctr"/>
            <a:r>
              <a:rPr lang="en-US" sz="3713" dirty="0">
                <a:latin typeface="Cambria" charset="0"/>
                <a:ea typeface="Cambria" charset="0"/>
                <a:cs typeface="Cambria" charset="0"/>
              </a:rPr>
              <a:t>Smart Wear on Your Route</a:t>
            </a:r>
            <a:endParaRPr lang="en" sz="3713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18496" y="6299693"/>
            <a:ext cx="308643" cy="295143"/>
          </a:xfrm>
          <a:prstGeom prst="rect">
            <a:avLst/>
          </a:prstGeom>
        </p:spPr>
        <p:txBody>
          <a:bodyPr lIns="51427" tIns="51427" rIns="51427" bIns="51427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1</a:t>
            </a:fld>
            <a:endParaRPr lang="en" dirty="0">
              <a:solidFill>
                <a:srgbClr val="000000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0" y="4904376"/>
            <a:ext cx="4904509" cy="1395317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Huỳnh Quang Thảo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SE609</a:t>
            </a: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63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Team Leader</a:t>
            </a:r>
          </a:p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Trần Thanh Ngoan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</a:t>
            </a:r>
            <a:r>
              <a:rPr lang="en-US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SE</a:t>
            </a:r>
            <a:endParaRPr lang="en" kern="0" dirty="0">
              <a:solidFill>
                <a:srgbClr val="2388DB"/>
              </a:solidFill>
              <a:latin typeface="Cambria" charset="0"/>
              <a:ea typeface="Cambria" charset="0"/>
              <a:cs typeface="Cambria" charset="0"/>
              <a:sym typeface="Arial"/>
              <a:rtl val="0"/>
            </a:endParaRPr>
          </a:p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Nguyễn Trung Nam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</a:t>
            </a:r>
            <a:r>
              <a:rPr lang="en-US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SE</a:t>
            </a:r>
            <a:endParaRPr lang="en" kern="0" dirty="0">
              <a:solidFill>
                <a:srgbClr val="2388DB"/>
              </a:solidFill>
              <a:latin typeface="Cambria" charset="0"/>
              <a:ea typeface="Cambria" charset="0"/>
              <a:cs typeface="Cambria" charset="0"/>
              <a:sym typeface="Arial"/>
              <a:rtl val="0"/>
            </a:endParaRPr>
          </a:p>
          <a:p>
            <a:pPr marL="257175" indent="-192881">
              <a:buClr>
                <a:srgbClr val="2388DB"/>
              </a:buClr>
              <a:buSzPct val="100000"/>
              <a:buFontTx/>
              <a:buChar char="-"/>
            </a:pPr>
            <a:r>
              <a:rPr lang="vi-V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Ngô Tiến Đạt</a:t>
            </a:r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 – </a:t>
            </a:r>
            <a:r>
              <a:rPr lang="en-US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SE</a:t>
            </a:r>
            <a:endParaRPr lang="en" kern="0" dirty="0">
              <a:solidFill>
                <a:srgbClr val="2388DB"/>
              </a:solidFill>
              <a:latin typeface="Cambria" charset="0"/>
              <a:ea typeface="Cambria" charset="0"/>
              <a:cs typeface="Cambria" charset="0"/>
              <a:sym typeface="Arial"/>
              <a:rtl val="0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5334526" y="5357720"/>
            <a:ext cx="2495025" cy="1137375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t" anchorCtr="0">
            <a:noAutofit/>
          </a:bodyPr>
          <a:lstStyle/>
          <a:p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Supervisor:</a:t>
            </a:r>
          </a:p>
          <a:p>
            <a:r>
              <a:rPr lang="en" kern="0" dirty="0">
                <a:solidFill>
                  <a:srgbClr val="2388DB"/>
                </a:solidFill>
                <a:latin typeface="Cambria" charset="0"/>
                <a:ea typeface="Cambria" charset="0"/>
                <a:cs typeface="Cambria" charset="0"/>
                <a:sym typeface="Arial"/>
                <a:rtl val="0"/>
              </a:rPr>
              <a:t>Mr. Kiều Trọng Khánh</a:t>
            </a:r>
          </a:p>
        </p:txBody>
      </p:sp>
    </p:spTree>
    <p:extLst>
      <p:ext uri="{BB962C8B-B14F-4D97-AF65-F5344CB8AC3E}">
        <p14:creationId xmlns:p14="http://schemas.microsoft.com/office/powerpoint/2010/main" val="188773745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Shape 2119"/>
          <p:cNvSpPr txBox="1"/>
          <p:nvPr/>
        </p:nvSpPr>
        <p:spPr>
          <a:xfrm>
            <a:off x="2403396" y="2665071"/>
            <a:ext cx="4337212" cy="1527862"/>
          </a:xfrm>
          <a:prstGeom prst="rect">
            <a:avLst/>
          </a:prstGeom>
          <a:noFill/>
          <a:ln>
            <a:noFill/>
          </a:ln>
        </p:spPr>
        <p:txBody>
          <a:bodyPr lIns="51427" tIns="51427" rIns="51427" bIns="51427" anchor="ctr" anchorCtr="0">
            <a:noAutofit/>
          </a:bodyPr>
          <a:lstStyle/>
          <a:p>
            <a:pPr algn="ctr"/>
            <a:r>
              <a:rPr lang="en" sz="2700" b="1">
                <a:solidFill>
                  <a:srgbClr val="FFFFFF"/>
                </a:solidFill>
              </a:rPr>
              <a:t>THANKS FOR LISTENING</a:t>
            </a:r>
          </a:p>
          <a:p>
            <a:pPr algn="ctr"/>
            <a:endParaRPr sz="2700" b="1">
              <a:solidFill>
                <a:srgbClr val="FFFFFF"/>
              </a:solidFill>
            </a:endParaRPr>
          </a:p>
          <a:p>
            <a:pPr algn="ctr"/>
            <a:r>
              <a:rPr lang="en" sz="5400" b="1">
                <a:solidFill>
                  <a:srgbClr val="FFFFFF"/>
                </a:solidFill>
              </a:rPr>
              <a:t>Q/A</a:t>
            </a:r>
          </a:p>
        </p:txBody>
      </p:sp>
      <p:sp>
        <p:nvSpPr>
          <p:cNvPr id="2120" name="Shape 2120"/>
          <p:cNvSpPr txBox="1">
            <a:spLocks noGrp="1"/>
          </p:cNvSpPr>
          <p:nvPr>
            <p:ph type="sldNum" idx="12"/>
          </p:nvPr>
        </p:nvSpPr>
        <p:spPr>
          <a:xfrm>
            <a:off x="6813446" y="5062577"/>
            <a:ext cx="308643" cy="295143"/>
          </a:xfrm>
          <a:prstGeom prst="rect">
            <a:avLst/>
          </a:prstGeom>
        </p:spPr>
        <p:txBody>
          <a:bodyPr lIns="51427" tIns="51427" rIns="51427" bIns="51427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2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5437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</Words>
  <Application>Microsoft Macintosh PowerPoint</Application>
  <PresentationFormat>On-screen Show (4:3)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Cambria</vt:lpstr>
      <vt:lpstr>Arial</vt:lpstr>
      <vt:lpstr>biz</vt:lpstr>
      <vt:lpstr>Smart Wear on Your Route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Wear on Your Route</dc:title>
  <dc:creator>Huynh Quang Thao</dc:creator>
  <cp:lastModifiedBy>Huynh Quang Thao</cp:lastModifiedBy>
  <cp:revision>1</cp:revision>
  <dcterms:created xsi:type="dcterms:W3CDTF">2015-12-11T03:45:22Z</dcterms:created>
  <dcterms:modified xsi:type="dcterms:W3CDTF">2015-12-11T03:46:43Z</dcterms:modified>
</cp:coreProperties>
</file>