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05" autoAdjust="0"/>
    <p:restoredTop sz="50000"/>
  </p:normalViewPr>
  <p:slideViewPr>
    <p:cSldViewPr snapToGrid="0">
      <p:cViewPr varScale="1">
        <p:scale>
          <a:sx n="60" d="100"/>
          <a:sy n="6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51B2-7AEE-B245-86B8-7AA2B9F6904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A46F-5531-C743-A588-5C76C648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1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Smart wear is too small to view detail information</a:t>
            </a:r>
          </a:p>
          <a:p>
            <a:r>
              <a:rPr lang="en-US" smtClean="0"/>
              <a:t>Not everyone has smart wear.</a:t>
            </a:r>
          </a:p>
          <a:p>
            <a:r>
              <a:rPr lang="en-US" smtClean="0"/>
              <a:t>Price of android wear is not cheap.</a:t>
            </a:r>
            <a:endParaRPr lang="en-US" dirty="0"/>
          </a:p>
        </p:txBody>
      </p:sp>
      <p:pic>
        <p:nvPicPr>
          <p:cNvPr id="11" name="Picture 10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Provide notify by sound function. </a:t>
            </a:r>
            <a:endParaRPr lang="en-US" dirty="0"/>
          </a:p>
        </p:txBody>
      </p:sp>
      <p:pic>
        <p:nvPicPr>
          <p:cNvPr id="8" name="Picture 7" descr="http://ipadhelp.com/wp-content/uploads/2014/03/s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62" y="3078313"/>
            <a:ext cx="3818495" cy="28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4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8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67632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sound file to mobile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95535" y="3694670"/>
            <a:ext cx="0" cy="6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2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67632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sound file to mobile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7405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to 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2"/>
          </p:cNvCxnSpPr>
          <p:nvPr/>
        </p:nvCxnSpPr>
        <p:spPr>
          <a:xfrm>
            <a:off x="6495535" y="3694670"/>
            <a:ext cx="0" cy="6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83211" y="5206312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116</Words>
  <Application>Microsoft Macintosh PowerPoint</Application>
  <PresentationFormat>On-screen Show 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</vt:lpstr>
      <vt:lpstr>Arial</vt:lpstr>
      <vt:lpstr>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58</cp:revision>
  <dcterms:created xsi:type="dcterms:W3CDTF">2015-12-09T03:42:25Z</dcterms:created>
  <dcterms:modified xsi:type="dcterms:W3CDTF">2015-12-11T04:24:34Z</dcterms:modified>
</cp:coreProperties>
</file>