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91" r:id="rId11"/>
    <p:sldId id="292" r:id="rId12"/>
    <p:sldId id="29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5" r:id="rId24"/>
    <p:sldId id="294" r:id="rId25"/>
    <p:sldId id="289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1"/>
    <p:restoredTop sz="55385" autoAdjust="0"/>
  </p:normalViewPr>
  <p:slideViewPr>
    <p:cSldViewPr>
      <p:cViewPr varScale="1">
        <p:scale>
          <a:sx n="59" d="100"/>
          <a:sy n="59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text.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Speech to Text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Maps Directions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waypoints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driving, walking or bicycling directions.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Waypoints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Waypoint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sốlà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Goolge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4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Maps direction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3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API,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Maps Directions.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object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geocode way points, routes, status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bug,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Directions service fail.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bug,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Directions service fail.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62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bug,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Directions service fail.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chi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geocoding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route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rotues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direction service.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Direction service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alternatives=true”.</a:t>
            </a:r>
          </a:p>
          <a:p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là trả về một hay nhiều các kết quả. Tham số là alternative=true sẽ</a:t>
            </a:r>
            <a:r>
              <a:rPr lang="vi-V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trả về nhiều kết quả.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Leg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mãng</a:t>
            </a:r>
            <a:r>
              <a:rPr lang="en-US" baseline="0" dirty="0" smtClean="0"/>
              <a:t> legs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baseline="0" dirty="0" err="1" smtClean="0"/>
              <a:t>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leg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waypoint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hay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leg.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7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1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bằng xe 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01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Leg and Step: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1 Leg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9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2 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Tương tự phần trình bày xe buýt cho người dùng nhập liệu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sử dụng GOogle Direction API để tìm kiếm đường đi ngắn nhất qua 4 điểm.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4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7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2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77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prstClr val="black"/>
                    </a:solidFill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solidFill>
                    <a:prstClr val="black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=Montreal&amp;key=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waypoints=optimize:true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>
                <a:solidFill>
                  <a:prstClr val="black"/>
                </a:solidFill>
              </a:rPr>
              <a:t>1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&amp;key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2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3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51369" y="155171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BEST RESULT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49" y="2189107"/>
            <a:ext cx="6247744" cy="31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8634" y="3121572"/>
            <a:ext cx="2128345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60279" y="57181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6556" y="3845164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OK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>
          <a:xfrm>
            <a:off x="3208713" y="4427298"/>
            <a:ext cx="1216779" cy="1358360"/>
          </a:xfrm>
          <a:custGeom>
            <a:avLst/>
            <a:gdLst>
              <a:gd name="connsiteX0" fmla="*/ 0 w 1216779"/>
              <a:gd name="connsiteY0" fmla="*/ 1358360 h 1358360"/>
              <a:gd name="connsiteX1" fmla="*/ 216131 w 1216779"/>
              <a:gd name="connsiteY1" fmla="*/ 410709 h 1358360"/>
              <a:gd name="connsiteX2" fmla="*/ 1113905 w 1216779"/>
              <a:gd name="connsiteY2" fmla="*/ 28324 h 1358360"/>
              <a:gd name="connsiteX3" fmla="*/ 1197032 w 1216779"/>
              <a:gd name="connsiteY3" fmla="*/ 28324 h 135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779" h="1358360">
                <a:moveTo>
                  <a:pt x="0" y="1358360"/>
                </a:moveTo>
                <a:cubicBezTo>
                  <a:pt x="15240" y="995371"/>
                  <a:pt x="30480" y="632382"/>
                  <a:pt x="216131" y="410709"/>
                </a:cubicBezTo>
                <a:cubicBezTo>
                  <a:pt x="401782" y="189036"/>
                  <a:pt x="950422" y="92055"/>
                  <a:pt x="1113905" y="28324"/>
                </a:cubicBezTo>
                <a:cubicBezTo>
                  <a:pt x="1277388" y="-35407"/>
                  <a:pt x="1197032" y="28324"/>
                  <a:pt x="1197032" y="28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8634" y="3121572"/>
            <a:ext cx="2128345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60279" y="57181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6556" y="3845164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OK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264356" y="4839778"/>
            <a:ext cx="208405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NOT_FOUND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>
          <a:xfrm>
            <a:off x="3208713" y="4427298"/>
            <a:ext cx="1216779" cy="1358360"/>
          </a:xfrm>
          <a:custGeom>
            <a:avLst/>
            <a:gdLst>
              <a:gd name="connsiteX0" fmla="*/ 0 w 1216779"/>
              <a:gd name="connsiteY0" fmla="*/ 1358360 h 1358360"/>
              <a:gd name="connsiteX1" fmla="*/ 216131 w 1216779"/>
              <a:gd name="connsiteY1" fmla="*/ 410709 h 1358360"/>
              <a:gd name="connsiteX2" fmla="*/ 1113905 w 1216779"/>
              <a:gd name="connsiteY2" fmla="*/ 28324 h 1358360"/>
              <a:gd name="connsiteX3" fmla="*/ 1197032 w 1216779"/>
              <a:gd name="connsiteY3" fmla="*/ 28324 h 135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779" h="1358360">
                <a:moveTo>
                  <a:pt x="0" y="1358360"/>
                </a:moveTo>
                <a:cubicBezTo>
                  <a:pt x="15240" y="995371"/>
                  <a:pt x="30480" y="632382"/>
                  <a:pt x="216131" y="410709"/>
                </a:cubicBezTo>
                <a:cubicBezTo>
                  <a:pt x="401782" y="189036"/>
                  <a:pt x="950422" y="92055"/>
                  <a:pt x="1113905" y="28324"/>
                </a:cubicBezTo>
                <a:cubicBezTo>
                  <a:pt x="1277388" y="-35407"/>
                  <a:pt x="1197032" y="28324"/>
                  <a:pt x="1197032" y="28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41964" y="5114241"/>
            <a:ext cx="2179434" cy="654792"/>
          </a:xfrm>
          <a:custGeom>
            <a:avLst/>
            <a:gdLst>
              <a:gd name="connsiteX0" fmla="*/ 0 w 2179434"/>
              <a:gd name="connsiteY0" fmla="*/ 654792 h 654792"/>
              <a:gd name="connsiteX1" fmla="*/ 781396 w 2179434"/>
              <a:gd name="connsiteY1" fmla="*/ 72901 h 654792"/>
              <a:gd name="connsiteX2" fmla="*/ 2061556 w 2179434"/>
              <a:gd name="connsiteY2" fmla="*/ 6399 h 654792"/>
              <a:gd name="connsiteX3" fmla="*/ 2044931 w 2179434"/>
              <a:gd name="connsiteY3" fmla="*/ 6399 h 65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9434" h="654792">
                <a:moveTo>
                  <a:pt x="0" y="654792"/>
                </a:moveTo>
                <a:cubicBezTo>
                  <a:pt x="218901" y="417879"/>
                  <a:pt x="437803" y="180966"/>
                  <a:pt x="781396" y="72901"/>
                </a:cubicBezTo>
                <a:cubicBezTo>
                  <a:pt x="1124989" y="-35164"/>
                  <a:pt x="1850967" y="17483"/>
                  <a:pt x="2061556" y="6399"/>
                </a:cubicBezTo>
                <a:cubicBezTo>
                  <a:pt x="2272145" y="-4685"/>
                  <a:pt x="2158538" y="857"/>
                  <a:pt x="2044931" y="63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8634" y="3121572"/>
            <a:ext cx="2128345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60279" y="571813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6556" y="3845164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OK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264356" y="4839778"/>
            <a:ext cx="208405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NOT_FOUND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77926" y="6165433"/>
            <a:ext cx="197464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mbria" pitchFamily="18" charset="0"/>
              </a:rPr>
              <a:t>ZERO_RESULTS</a:t>
            </a:r>
          </a:p>
        </p:txBody>
      </p:sp>
      <p:sp>
        <p:nvSpPr>
          <p:cNvPr id="9" name="Freeform 8"/>
          <p:cNvSpPr/>
          <p:nvPr/>
        </p:nvSpPr>
        <p:spPr>
          <a:xfrm>
            <a:off x="3208713" y="4427298"/>
            <a:ext cx="1216779" cy="1358360"/>
          </a:xfrm>
          <a:custGeom>
            <a:avLst/>
            <a:gdLst>
              <a:gd name="connsiteX0" fmla="*/ 0 w 1216779"/>
              <a:gd name="connsiteY0" fmla="*/ 1358360 h 1358360"/>
              <a:gd name="connsiteX1" fmla="*/ 216131 w 1216779"/>
              <a:gd name="connsiteY1" fmla="*/ 410709 h 1358360"/>
              <a:gd name="connsiteX2" fmla="*/ 1113905 w 1216779"/>
              <a:gd name="connsiteY2" fmla="*/ 28324 h 1358360"/>
              <a:gd name="connsiteX3" fmla="*/ 1197032 w 1216779"/>
              <a:gd name="connsiteY3" fmla="*/ 28324 h 135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779" h="1358360">
                <a:moveTo>
                  <a:pt x="0" y="1358360"/>
                </a:moveTo>
                <a:cubicBezTo>
                  <a:pt x="15240" y="995371"/>
                  <a:pt x="30480" y="632382"/>
                  <a:pt x="216131" y="410709"/>
                </a:cubicBezTo>
                <a:cubicBezTo>
                  <a:pt x="401782" y="189036"/>
                  <a:pt x="950422" y="92055"/>
                  <a:pt x="1113905" y="28324"/>
                </a:cubicBezTo>
                <a:cubicBezTo>
                  <a:pt x="1277388" y="-35407"/>
                  <a:pt x="1197032" y="28324"/>
                  <a:pt x="1197032" y="283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41964" y="5114241"/>
            <a:ext cx="2179434" cy="654792"/>
          </a:xfrm>
          <a:custGeom>
            <a:avLst/>
            <a:gdLst>
              <a:gd name="connsiteX0" fmla="*/ 0 w 2179434"/>
              <a:gd name="connsiteY0" fmla="*/ 654792 h 654792"/>
              <a:gd name="connsiteX1" fmla="*/ 781396 w 2179434"/>
              <a:gd name="connsiteY1" fmla="*/ 72901 h 654792"/>
              <a:gd name="connsiteX2" fmla="*/ 2061556 w 2179434"/>
              <a:gd name="connsiteY2" fmla="*/ 6399 h 654792"/>
              <a:gd name="connsiteX3" fmla="*/ 2044931 w 2179434"/>
              <a:gd name="connsiteY3" fmla="*/ 6399 h 65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9434" h="654792">
                <a:moveTo>
                  <a:pt x="0" y="654792"/>
                </a:moveTo>
                <a:cubicBezTo>
                  <a:pt x="218901" y="417879"/>
                  <a:pt x="437803" y="180966"/>
                  <a:pt x="781396" y="72901"/>
                </a:cubicBezTo>
                <a:cubicBezTo>
                  <a:pt x="1124989" y="-35164"/>
                  <a:pt x="1850967" y="17483"/>
                  <a:pt x="2061556" y="6399"/>
                </a:cubicBezTo>
                <a:cubicBezTo>
                  <a:pt x="2272145" y="-4685"/>
                  <a:pt x="2158538" y="857"/>
                  <a:pt x="2044931" y="63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225338" y="5785658"/>
            <a:ext cx="2111433" cy="935740"/>
          </a:xfrm>
          <a:custGeom>
            <a:avLst/>
            <a:gdLst>
              <a:gd name="connsiteX0" fmla="*/ 0 w 2111433"/>
              <a:gd name="connsiteY0" fmla="*/ 0 h 935740"/>
              <a:gd name="connsiteX1" fmla="*/ 415637 w 2111433"/>
              <a:gd name="connsiteY1" fmla="*/ 897775 h 935740"/>
              <a:gd name="connsiteX2" fmla="*/ 2111433 w 2111433"/>
              <a:gd name="connsiteY2" fmla="*/ 781397 h 93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433" h="935740">
                <a:moveTo>
                  <a:pt x="0" y="0"/>
                </a:moveTo>
                <a:cubicBezTo>
                  <a:pt x="31866" y="383771"/>
                  <a:pt x="63732" y="767542"/>
                  <a:pt x="415637" y="897775"/>
                </a:cubicBezTo>
                <a:cubicBezTo>
                  <a:pt x="767542" y="1028008"/>
                  <a:pt x="2111433" y="781397"/>
                  <a:pt x="2111433" y="7813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GEOCODED WAYPOINTS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80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2086303"/>
            <a:ext cx="3770494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ROUTES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ngoan\Desktop\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4" y="1653079"/>
            <a:ext cx="4397537" cy="21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0979" y="2569779"/>
            <a:ext cx="2159876" cy="50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337" y="4122217"/>
            <a:ext cx="861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mbria" pitchFamily="18" charset="0"/>
              </a:rPr>
              <a:t>Example:</a:t>
            </a: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://maps.googleapis.com/maps/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Công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Viên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Tao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Đàn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&amp;destination=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Tôn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&amp;waypoints=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 280 Nguyễn </a:t>
            </a:r>
            <a:r>
              <a:rPr lang="en-US" dirty="0" err="1">
                <a:solidFill>
                  <a:prstClr val="black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Chiểu&amp;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alternatives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=true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</a:p>
        </p:txBody>
      </p:sp>
    </p:spTree>
    <p:extLst>
      <p:ext uri="{BB962C8B-B14F-4D97-AF65-F5344CB8AC3E}">
        <p14:creationId xmlns:p14="http://schemas.microsoft.com/office/powerpoint/2010/main" val="27844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36634" y="3927026"/>
            <a:ext cx="4154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itchFamily="18" charset="0"/>
              </a:rPr>
              <a:t>Each element in the legs array specifies a single leg of the journey from the origin to the destination in the calculated </a:t>
            </a:r>
            <a:r>
              <a:rPr lang="en-US" sz="2000" dirty="0" smtClean="0">
                <a:latin typeface="Cambria" pitchFamily="18" charset="0"/>
              </a:rPr>
              <a:t>route.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1585" y="5513402"/>
            <a:ext cx="3302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Distance: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indicates the total distance covered by this 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2203" y="551340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uration:</a:t>
            </a:r>
            <a:r>
              <a:rPr lang="en-US" sz="2000" dirty="0">
                <a:latin typeface="Cambria" pitchFamily="18" charset="0"/>
              </a:rPr>
              <a:t> indicates the total duration of this leg</a:t>
            </a:r>
          </a:p>
        </p:txBody>
      </p:sp>
    </p:spTree>
    <p:extLst>
      <p:ext uri="{BB962C8B-B14F-4D97-AF65-F5344CB8AC3E}">
        <p14:creationId xmlns:p14="http://schemas.microsoft.com/office/powerpoint/2010/main" val="16799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82296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itchFamily="18" charset="0"/>
              </a:rPr>
              <a:t>StartAddress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: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contains </a:t>
            </a: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 smtClean="0">
                <a:latin typeface="Cambria" pitchFamily="18" charset="0"/>
              </a:rPr>
              <a:t>human-readable address </a:t>
            </a:r>
            <a:r>
              <a:rPr lang="en-US" sz="2000" dirty="0">
                <a:latin typeface="Cambria" pitchFamily="18" charset="0"/>
              </a:rPr>
              <a:t>(typically a street address) resulting from reverse geocoding the </a:t>
            </a:r>
            <a:r>
              <a:rPr lang="en-US" sz="2000" dirty="0" err="1">
                <a:latin typeface="Cambria" pitchFamily="18" charset="0"/>
              </a:rPr>
              <a:t>start_location</a:t>
            </a:r>
            <a:r>
              <a:rPr lang="en-US" sz="2000" dirty="0">
                <a:latin typeface="Cambria" pitchFamily="18" charset="0"/>
              </a:rPr>
              <a:t> of this </a:t>
            </a:r>
            <a:r>
              <a:rPr lang="en-US" sz="2000" dirty="0" smtClean="0">
                <a:latin typeface="Cambria" pitchFamily="18" charset="0"/>
              </a:rPr>
              <a:t>leg.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743960"/>
            <a:ext cx="305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EndAddress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human-readable address (typically a street address) from reverse geocoding the </a:t>
            </a:r>
            <a:r>
              <a:rPr lang="en-US" dirty="0" err="1">
                <a:latin typeface="Cambria" pitchFamily="18" charset="0"/>
              </a:rPr>
              <a:t>end_location</a:t>
            </a:r>
            <a:r>
              <a:rPr lang="en-US" dirty="0">
                <a:latin typeface="Cambria" pitchFamily="18" charset="0"/>
              </a:rPr>
              <a:t> of this leg.</a:t>
            </a:r>
          </a:p>
        </p:txBody>
      </p:sp>
    </p:spTree>
    <p:extLst>
      <p:ext uri="{BB962C8B-B14F-4D97-AF65-F5344CB8AC3E}">
        <p14:creationId xmlns:p14="http://schemas.microsoft.com/office/powerpoint/2010/main" val="41214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181573" y="3229756"/>
            <a:ext cx="2942869" cy="205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2085" y="5195440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StartLocation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origin of this leg</a:t>
            </a:r>
            <a:r>
              <a:rPr lang="en-US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" y="2037013"/>
            <a:ext cx="3745319" cy="367798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019921"/>
            <a:chOff x="6520756" y="2169995"/>
            <a:chExt cx="1808322" cy="2019921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5360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055460" y="3351583"/>
            <a:ext cx="3068982" cy="1212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85972" y="4473901"/>
            <a:ext cx="1569488" cy="18073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5001895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EndLocation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: </a:t>
            </a:r>
            <a:r>
              <a:rPr lang="en-US" dirty="0">
                <a:latin typeface="Cambria" pitchFamily="18" charset="0"/>
              </a:rPr>
              <a:t> contains the latitude/longitude coordinates of the given destination of this </a:t>
            </a:r>
            <a:r>
              <a:rPr lang="en-US" dirty="0" smtClean="0">
                <a:latin typeface="Cambria" pitchFamily="18" charset="0"/>
              </a:rPr>
              <a:t>leg.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Step: </a:t>
            </a:r>
            <a:r>
              <a:rPr lang="en-US" dirty="0">
                <a:latin typeface="Cambria" pitchFamily="18" charset="0"/>
              </a:rPr>
              <a:t> denoting information about each separate step of the leg of the journey.</a:t>
            </a:r>
          </a:p>
        </p:txBody>
      </p:sp>
    </p:spTree>
    <p:extLst>
      <p:ext uri="{BB962C8B-B14F-4D97-AF65-F5344CB8AC3E}">
        <p14:creationId xmlns:p14="http://schemas.microsoft.com/office/powerpoint/2010/main" val="34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Distance: </a:t>
            </a:r>
            <a:r>
              <a:rPr lang="en-US" dirty="0">
                <a:latin typeface="Cambria" pitchFamily="18" charset="0"/>
              </a:rPr>
              <a:t> contains the distance covered by this step until the next </a:t>
            </a:r>
            <a:r>
              <a:rPr lang="en-US" dirty="0" smtClean="0">
                <a:latin typeface="Cambria" pitchFamily="18" charset="0"/>
              </a:rPr>
              <a:t>step.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Duration: </a:t>
            </a:r>
            <a:r>
              <a:rPr lang="en-US" dirty="0">
                <a:latin typeface="Cambria" pitchFamily="18" charset="0"/>
              </a:rPr>
              <a:t> contains the typical time required to perform the step, until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28590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HTML Instruction: </a:t>
            </a:r>
            <a:r>
              <a:rPr lang="en-US" dirty="0">
                <a:latin typeface="Cambria" pitchFamily="18" charset="0"/>
              </a:rPr>
              <a:t> contains formatted instructions for this step, presented as an HTML text string.</a:t>
            </a:r>
          </a:p>
        </p:txBody>
      </p:sp>
    </p:spTree>
    <p:extLst>
      <p:ext uri="{BB962C8B-B14F-4D97-AF65-F5344CB8AC3E}">
        <p14:creationId xmlns:p14="http://schemas.microsoft.com/office/powerpoint/2010/main" val="3635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589434"/>
            <a:chOff x="6520756" y="2169995"/>
            <a:chExt cx="1808322" cy="1589434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1055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136340"/>
            <a:ext cx="4295651" cy="1750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8290" y="4415794"/>
            <a:ext cx="305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Polyline: </a:t>
            </a:r>
            <a:r>
              <a:rPr lang="en-US" dirty="0">
                <a:latin typeface="Cambria" pitchFamily="18" charset="0"/>
              </a:rPr>
              <a:t> contains a single points object that </a:t>
            </a:r>
            <a:r>
              <a:rPr lang="en-US" dirty="0" smtClean="0">
                <a:latin typeface="Cambria" pitchFamily="18" charset="0"/>
              </a:rPr>
              <a:t>holds an encoded polyline representation </a:t>
            </a:r>
            <a:r>
              <a:rPr lang="en-US" dirty="0">
                <a:latin typeface="Cambria" pitchFamily="18" charset="0"/>
              </a:rPr>
              <a:t>of the step. </a:t>
            </a:r>
          </a:p>
        </p:txBody>
      </p:sp>
    </p:spTree>
    <p:extLst>
      <p:ext uri="{BB962C8B-B14F-4D97-AF65-F5344CB8AC3E}">
        <p14:creationId xmlns:p14="http://schemas.microsoft.com/office/powerpoint/2010/main" val="13807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  <a:latin typeface="Cambria" pitchFamily="18" charset="0"/>
                  </a:rPr>
                  <a:t>1</a:t>
                </a:r>
                <a:endParaRPr lang="en-US" sz="1600" dirty="0">
                  <a:solidFill>
                    <a:prstClr val="black"/>
                  </a:solidFill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</a:p>
              <a:p>
                <a:pPr defTabSz="685800"/>
                <a:r>
                  <a:rPr lang="en-US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prstClr val="black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Start location: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Tao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Đàn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First 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middle location: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280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Đình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Chiểu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Second middle location: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VinCom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Lê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Thánh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Tôn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End location</a:t>
            </a: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35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1673</Words>
  <Application>Microsoft Macintosh PowerPoint</Application>
  <PresentationFormat>On-screen Show (4:3)</PresentationFormat>
  <Paragraphs>292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Calibri Light</vt:lpstr>
      <vt:lpstr>Cambria</vt:lpstr>
      <vt:lpstr>Cambria Math</vt:lpstr>
      <vt:lpstr>Times New Roman</vt:lpstr>
      <vt:lpstr>Arial</vt:lpstr>
      <vt:lpstr>Office Theme</vt:lpstr>
      <vt:lpstr>1_Office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Architecture: Motor Routing</vt:lpstr>
      <vt:lpstr>Architecture: Motor Routing</vt:lpstr>
      <vt:lpstr>Architecture: Motor Routing</vt:lpstr>
      <vt:lpstr>Architecture: Motor Routing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</vt:lpstr>
      <vt:lpstr>STATUS</vt:lpstr>
      <vt:lpstr>STATUS</vt:lpstr>
      <vt:lpstr>STATUS</vt:lpstr>
      <vt:lpstr>GEOCODED WAYPOINTS</vt:lpstr>
      <vt:lpstr>ROUTES</vt:lpstr>
      <vt:lpstr>Leg</vt:lpstr>
      <vt:lpstr>Leg</vt:lpstr>
      <vt:lpstr>Leg</vt:lpstr>
      <vt:lpstr>Leg</vt:lpstr>
      <vt:lpstr>Leg</vt:lpstr>
      <vt:lpstr>Leg</vt:lpstr>
      <vt:lpstr>Leg</vt:lpstr>
      <vt:lpstr>Step</vt:lpstr>
      <vt:lpstr>Step</vt:lpstr>
      <vt:lpstr>Step</vt:lpstr>
      <vt:lpstr>Step</vt:lpstr>
      <vt:lpstr>Step</vt:lpstr>
      <vt:lpstr>Class Diagram</vt:lpstr>
      <vt:lpstr>Demo four points optimize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Huynh Quang Thao</cp:lastModifiedBy>
  <cp:revision>41</cp:revision>
  <dcterms:created xsi:type="dcterms:W3CDTF">2015-12-11T19:06:51Z</dcterms:created>
  <dcterms:modified xsi:type="dcterms:W3CDTF">2015-12-14T03:58:35Z</dcterms:modified>
</cp:coreProperties>
</file>