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04" r:id="rId2"/>
    <p:sldId id="305" r:id="rId3"/>
    <p:sldId id="306" r:id="rId4"/>
    <p:sldId id="312" r:id="rId5"/>
    <p:sldId id="313" r:id="rId6"/>
    <p:sldId id="301" r:id="rId7"/>
    <p:sldId id="308" r:id="rId8"/>
    <p:sldId id="265" r:id="rId9"/>
    <p:sldId id="295" r:id="rId10"/>
    <p:sldId id="266" r:id="rId11"/>
    <p:sldId id="267" r:id="rId12"/>
    <p:sldId id="263" r:id="rId13"/>
    <p:sldId id="264" r:id="rId14"/>
    <p:sldId id="292" r:id="rId15"/>
    <p:sldId id="287" r:id="rId16"/>
    <p:sldId id="309" r:id="rId17"/>
    <p:sldId id="256" r:id="rId18"/>
    <p:sldId id="289" r:id="rId19"/>
    <p:sldId id="288" r:id="rId20"/>
    <p:sldId id="257" r:id="rId21"/>
    <p:sldId id="296" r:id="rId22"/>
    <p:sldId id="290" r:id="rId23"/>
    <p:sldId id="291" r:id="rId24"/>
    <p:sldId id="303" r:id="rId25"/>
    <p:sldId id="261" r:id="rId26"/>
    <p:sldId id="258" r:id="rId27"/>
    <p:sldId id="269" r:id="rId28"/>
    <p:sldId id="319" r:id="rId29"/>
    <p:sldId id="314" r:id="rId30"/>
    <p:sldId id="315" r:id="rId31"/>
    <p:sldId id="320" r:id="rId32"/>
    <p:sldId id="321" r:id="rId33"/>
    <p:sldId id="322" r:id="rId34"/>
    <p:sldId id="323" r:id="rId35"/>
    <p:sldId id="324" r:id="rId36"/>
    <p:sldId id="325" r:id="rId37"/>
    <p:sldId id="31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50000" autoAdjust="0"/>
  </p:normalViewPr>
  <p:slideViewPr>
    <p:cSldViewPr snapToGrid="0">
      <p:cViewPr varScale="1">
        <p:scale>
          <a:sx n="55" d="100"/>
          <a:sy n="55" d="100"/>
        </p:scale>
        <p:origin x="2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549E1-0AAC-2C4B-93C1-37A6039FCBA8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9104-BF7A-AB40-8603-EF459625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7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. Anh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5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thằng</a:t>
            </a:r>
            <a:r>
              <a:rPr lang="en-US" baseline="0" dirty="0" smtClean="0"/>
              <a:t> 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92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04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26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1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7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CA CB,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5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Notify 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3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baseline="0" dirty="0" smtClean="0"/>
              <a:t> </a:t>
            </a:r>
            <a:r>
              <a:rPr lang="vi-VN" dirty="0" smtClean="0"/>
              <a:t>Tôi có một chuyến đi gồm 4 đoạn từ A -&gt; 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9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89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nướic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tai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map.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25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34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kô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86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35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67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endParaRPr lang="en-US" baseline="0" dirty="0" smtClean="0"/>
          </a:p>
          <a:p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06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dung?</a:t>
            </a:r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Class step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6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1 step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1 Notify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Location,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Startlocation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class step.</a:t>
            </a:r>
          </a:p>
          <a:p>
            <a:r>
              <a:rPr lang="en-US" baseline="0" dirty="0" smtClean="0"/>
              <a:t>Location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0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them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class notify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" sz="1200" kern="0" dirty="0" smtClean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rPr>
              <a:t>Title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maneuver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step.</a:t>
            </a:r>
          </a:p>
          <a:p>
            <a:r>
              <a:rPr lang="en" sz="1200" kern="0" dirty="0" smtClean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rPr>
              <a:t>Title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rẽ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chếch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94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Tiêp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instructions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:</a:t>
            </a:r>
          </a:p>
          <a:p>
            <a:r>
              <a:rPr lang="vi-VN" dirty="0" smtClean="0"/>
              <a:t>Phát hiện và thông báo cho anh Khương ở mỗi ng</a:t>
            </a:r>
            <a:r>
              <a:rPr lang="en-US" dirty="0" smtClean="0"/>
              <a:t>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rẻ</a:t>
            </a:r>
            <a:r>
              <a:rPr lang="en-US" baseline="0" dirty="0" smtClean="0"/>
              <a:t>.</a:t>
            </a:r>
            <a:endParaRPr lang="vi-VN" dirty="0" smtClean="0"/>
          </a:p>
          <a:p>
            <a:r>
              <a:rPr lang="en-US" dirty="0" smtClean="0"/>
              <a:t>S</a:t>
            </a:r>
            <a:r>
              <a:rPr lang="vi-VN" dirty="0" smtClean="0"/>
              <a:t>ong song đó, chúng tôi cung cấp chức năng map offline mà ko cần mạng 3G.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82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String </a:t>
            </a:r>
            <a:r>
              <a:rPr lang="en-US" baseline="0" dirty="0" err="1" smtClean="0"/>
              <a:t>chếch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5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Smallmessage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48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Băng qua Vietinbank CN 1 - PGD Tân Định (ở phía bên phải)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của</a:t>
            </a:r>
            <a:r>
              <a:rPr lang="en-US" baseline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221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LongMessage</a:t>
            </a:r>
            <a:r>
              <a:rPr lang="en-US" baseline="0" dirty="0" smtClean="0"/>
              <a:t>, dung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13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8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Mapoffline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ấn</a:t>
            </a:r>
            <a:r>
              <a:rPr lang="en-US" baseline="0" dirty="0" smtClean="0"/>
              <a:t> download button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down data map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NutiteqAPI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Mobile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0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Sau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map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map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down,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online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Nutiteq</a:t>
            </a:r>
            <a:r>
              <a:rPr lang="en-US" baseline="0" dirty="0" smtClean="0"/>
              <a:t> API</a:t>
            </a:r>
          </a:p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map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down,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offline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Mobile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07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Notify 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vi-VN" dirty="0" smtClean="0"/>
              <a:t> hết, tôi xin trình bày </a:t>
            </a:r>
            <a:r>
              <a:rPr lang="en-US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vi-VN" dirty="0" smtClean="0"/>
              <a:t>khoảng cách </a:t>
            </a:r>
            <a:r>
              <a:rPr lang="en-US" dirty="0" err="1" smtClean="0"/>
              <a:t>từ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đạon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AB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1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C9104-BF7A-AB40-8603-EF459625F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4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12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4.png"/><Relationship Id="rId8" Type="http://schemas.openxmlformats.org/officeDocument/2006/relationships/image" Target="../media/image18.png"/><Relationship Id="rId9" Type="http://schemas.openxmlformats.org/officeDocument/2006/relationships/image" Target="../media/image5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gi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gi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Scenario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After search motor route by Wi-Fi at home. Mr. </a:t>
            </a:r>
            <a:r>
              <a:rPr lang="en-US" sz="2800" dirty="0" err="1"/>
              <a:t>Khuong</a:t>
            </a:r>
            <a:r>
              <a:rPr lang="en-US" sz="2800" dirty="0"/>
              <a:t> start his trip.</a:t>
            </a:r>
          </a:p>
        </p:txBody>
      </p:sp>
    </p:spTree>
    <p:extLst>
      <p:ext uri="{BB962C8B-B14F-4D97-AF65-F5344CB8AC3E}">
        <p14:creationId xmlns:p14="http://schemas.microsoft.com/office/powerpoint/2010/main" val="17096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7877" y="2939535"/>
            <a:ext cx="1905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16694" y="2038350"/>
            <a:ext cx="0" cy="1085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111" y="239699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5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2"/>
            <a:endCxn id="17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9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2"/>
            <a:endCxn id="12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0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13195" y="34353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7265" y="2204387"/>
            <a:ext cx="6802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5400" dirty="0" smtClean="0">
                <a:solidFill>
                  <a:schemeClr val="bg1"/>
                </a:solidFill>
              </a:rPr>
              <a:t>Notify Turn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36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95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6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170" y="1859969"/>
            <a:ext cx="2460932" cy="2185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 rot="2186999">
            <a:off x="2456391" y="2993956"/>
            <a:ext cx="88106" cy="88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41702" y="2866040"/>
            <a:ext cx="152549" cy="1719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6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Problem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877023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Mr. </a:t>
            </a:r>
            <a:r>
              <a:rPr lang="en-US" sz="2400" dirty="0" err="1"/>
              <a:t>Khuong</a:t>
            </a:r>
            <a:r>
              <a:rPr lang="en-US" sz="2400" dirty="0"/>
              <a:t> doesn’t know what he should do, when he is driving.</a:t>
            </a:r>
            <a:br>
              <a:rPr lang="en-US" sz="2400" dirty="0"/>
            </a:br>
            <a:r>
              <a:rPr lang="en-US" sz="2400" dirty="0"/>
              <a:t>Mr. </a:t>
            </a:r>
            <a:r>
              <a:rPr lang="en-US" sz="2400" dirty="0" err="1"/>
              <a:t>Khuong</a:t>
            </a:r>
            <a:r>
              <a:rPr lang="en-US" sz="2400" dirty="0"/>
              <a:t> doesn’t know where he should turn, when he meets corner.</a:t>
            </a:r>
          </a:p>
          <a:p>
            <a:r>
              <a:rPr lang="en-US" sz="2400" dirty="0"/>
              <a:t>And he doesn’t has 3G to view map.</a:t>
            </a:r>
          </a:p>
        </p:txBody>
      </p:sp>
      <p:pic>
        <p:nvPicPr>
          <p:cNvPr id="6" name="Picture 2" descr="http://i20.servimg.com/u/f20/13/50/70/90/lacduo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39" y="3410465"/>
            <a:ext cx="2810828" cy="284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static.panoramio.com/photos/large/5574162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73" y="3446683"/>
            <a:ext cx="3744097" cy="280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0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9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" name="Straight Connector 3"/>
          <p:cNvCxnSpPr>
            <a:stCxn id="2" idx="5"/>
            <a:endCxn id="26" idx="1"/>
          </p:cNvCxnSpPr>
          <p:nvPr/>
        </p:nvCxnSpPr>
        <p:spPr>
          <a:xfrm>
            <a:off x="2617405" y="2927203"/>
            <a:ext cx="800700" cy="743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03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21" y="2410494"/>
            <a:ext cx="2364509" cy="20510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Straight Connector 23"/>
          <p:cNvCxnSpPr/>
          <p:nvPr/>
        </p:nvCxnSpPr>
        <p:spPr>
          <a:xfrm flipV="1">
            <a:off x="2963952" y="3121136"/>
            <a:ext cx="238592" cy="3457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2237156">
            <a:off x="3170388" y="3143115"/>
            <a:ext cx="78581" cy="78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8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>
            <a:stCxn id="22" idx="6"/>
            <a:endCxn id="15" idx="0"/>
          </p:cNvCxnSpPr>
          <p:nvPr/>
        </p:nvCxnSpPr>
        <p:spPr>
          <a:xfrm flipV="1">
            <a:off x="3175089" y="3745065"/>
            <a:ext cx="295454" cy="33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2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153191" y="1409700"/>
            <a:ext cx="1925436" cy="902344"/>
          </a:xfrm>
          <a:prstGeom prst="wedgeEllipseCallout">
            <a:avLst>
              <a:gd name="adj1" fmla="val -30569"/>
              <a:gd name="adj2" fmla="val 199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left</a:t>
            </a:r>
            <a:endParaRPr lang="en-US" dirty="0"/>
          </a:p>
        </p:txBody>
      </p:sp>
      <p:cxnSp>
        <p:nvCxnSpPr>
          <p:cNvPr id="18" name="Straight Connector 17"/>
          <p:cNvCxnSpPr>
            <a:endCxn id="19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6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02129" y="3535078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20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29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>
          <a:xfrm>
            <a:off x="4188936" y="767148"/>
            <a:ext cx="1925436" cy="902344"/>
          </a:xfrm>
          <a:prstGeom prst="wedgeEllipseCallout">
            <a:avLst>
              <a:gd name="adj1" fmla="val -33136"/>
              <a:gd name="adj2" fmla="val 177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right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357315" y="287771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84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Problem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120" y="1901289"/>
            <a:ext cx="4350920" cy="376521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1745673" y="2369127"/>
            <a:ext cx="2784763" cy="775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731818" y="2757055"/>
            <a:ext cx="2757055" cy="637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050473" y="3034145"/>
            <a:ext cx="2479963" cy="568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022764" y="3394364"/>
            <a:ext cx="2466109" cy="429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842655" y="4017818"/>
            <a:ext cx="2687781" cy="605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731818" y="4239491"/>
            <a:ext cx="2660073" cy="65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50473" y="4623517"/>
            <a:ext cx="2438400" cy="627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53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Problem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98047" y="2627292"/>
            <a:ext cx="1808322" cy="682579"/>
            <a:chOff x="6520756" y="2416407"/>
            <a:chExt cx="1808322" cy="523110"/>
          </a:xfrm>
        </p:grpSpPr>
        <p:sp>
          <p:nvSpPr>
            <p:cNvPr id="14" name="Shape 689"/>
            <p:cNvSpPr/>
            <p:nvPr/>
          </p:nvSpPr>
          <p:spPr>
            <a:xfrm>
              <a:off x="6520756" y="2653845"/>
              <a:ext cx="1808322" cy="28567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5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6" name="Straight Arrow Connector 15"/>
          <p:cNvCxnSpPr>
            <a:endCxn id="18" idx="1"/>
          </p:cNvCxnSpPr>
          <p:nvPr/>
        </p:nvCxnSpPr>
        <p:spPr>
          <a:xfrm>
            <a:off x="2112135" y="3994365"/>
            <a:ext cx="2961501" cy="366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36" y="3994365"/>
            <a:ext cx="2257143" cy="7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Straight Arrow Connector 20"/>
          <p:cNvCxnSpPr>
            <a:stCxn id="18" idx="0"/>
            <a:endCxn id="14" idx="2"/>
          </p:cNvCxnSpPr>
          <p:nvPr/>
        </p:nvCxnSpPr>
        <p:spPr>
          <a:xfrm flipV="1">
            <a:off x="6202208" y="3309871"/>
            <a:ext cx="0" cy="684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16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6000" dirty="0" smtClean="0">
                <a:solidFill>
                  <a:schemeClr val="bg1"/>
                </a:solidFill>
                <a:latin typeface="Cambria" pitchFamily="18" charset="0"/>
              </a:rPr>
              <a:t>Solution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1877023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Provide application has:</a:t>
            </a:r>
          </a:p>
          <a:p>
            <a:r>
              <a:rPr lang="en-US" sz="2800" dirty="0"/>
              <a:t>- </a:t>
            </a:r>
            <a:r>
              <a:rPr lang="en-US" sz="2800" dirty="0" smtClean="0"/>
              <a:t>Map offline, </a:t>
            </a:r>
            <a:r>
              <a:rPr lang="en-US" sz="2800" dirty="0"/>
              <a:t>don’t need 3G to view map.</a:t>
            </a:r>
          </a:p>
          <a:p>
            <a:r>
              <a:rPr lang="en-US" sz="2800" dirty="0"/>
              <a:t>- Auto detect and notify at each motorbike turn.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9" y="4260518"/>
            <a:ext cx="1306902" cy="1306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5796" y="5382754"/>
            <a:ext cx="1504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Street</a:t>
            </a:r>
            <a:r>
              <a:rPr lang="en-US" dirty="0" smtClean="0"/>
              <a:t> Router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61" y="5266735"/>
            <a:ext cx="1066401" cy="10664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39967" y="6314375"/>
            <a:ext cx="189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Detect right way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73" y="3455929"/>
            <a:ext cx="1156089" cy="11560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09261" y="4612018"/>
            <a:ext cx="1390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Map offline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10" idx="1"/>
          </p:cNvCxnSpPr>
          <p:nvPr/>
        </p:nvCxnSpPr>
        <p:spPr>
          <a:xfrm flipV="1">
            <a:off x="2058151" y="4033974"/>
            <a:ext cx="3305822" cy="879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>
            <a:off x="2058151" y="4913969"/>
            <a:ext cx="3395510" cy="885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29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8047" y="2627293"/>
            <a:ext cx="1808322" cy="888641"/>
            <a:chOff x="6520756" y="2416407"/>
            <a:chExt cx="1808322" cy="681030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5"/>
              <a:ext cx="1808322" cy="44359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3" name="Straight Arrow Connector 12"/>
          <p:cNvCxnSpPr>
            <a:endCxn id="16" idx="1"/>
          </p:cNvCxnSpPr>
          <p:nvPr/>
        </p:nvCxnSpPr>
        <p:spPr>
          <a:xfrm>
            <a:off x="1739900" y="3855295"/>
            <a:ext cx="3367070" cy="1858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970" y="5575769"/>
            <a:ext cx="2190476" cy="2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5347647" y="4334446"/>
            <a:ext cx="1709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Chếch</a:t>
            </a:r>
            <a:r>
              <a:rPr lang="en-US" dirty="0" smtClean="0"/>
              <a:t> sang </a:t>
            </a:r>
            <a:r>
              <a:rPr lang="en-US" dirty="0" err="1" smtClean="0"/>
              <a:t>phải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6" idx="0"/>
            <a:endCxn id="19" idx="2"/>
          </p:cNvCxnSpPr>
          <p:nvPr/>
        </p:nvCxnSpPr>
        <p:spPr>
          <a:xfrm flipV="1">
            <a:off x="6202208" y="4703778"/>
            <a:ext cx="0" cy="871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0"/>
            <a:endCxn id="11" idx="2"/>
          </p:cNvCxnSpPr>
          <p:nvPr/>
        </p:nvCxnSpPr>
        <p:spPr>
          <a:xfrm flipV="1">
            <a:off x="6202208" y="3515934"/>
            <a:ext cx="0" cy="818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25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8047" y="2627295"/>
            <a:ext cx="1808322" cy="865208"/>
            <a:chOff x="6520756" y="2416407"/>
            <a:chExt cx="1808322" cy="663071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6"/>
              <a:ext cx="1808322" cy="4256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endParaRPr lang="en" sz="1500" kern="0" dirty="0" smtClean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009104" y="3593206"/>
            <a:ext cx="1051596" cy="1702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69861" y="5295305"/>
            <a:ext cx="800967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</a:rPr>
              <a:t>html_instructions</a:t>
            </a:r>
            <a:r>
              <a:rPr lang="en-US" dirty="0" smtClean="0">
                <a:latin typeface="Cambria" panose="02040503050406030204" pitchFamily="18" charset="0"/>
              </a:rPr>
              <a:t> : </a:t>
            </a:r>
            <a:r>
              <a:rPr lang="vi-VN" dirty="0" smtClean="0">
                <a:latin typeface="Cambria" panose="02040503050406030204" pitchFamily="18" charset="0"/>
              </a:rPr>
              <a:t>Chếch </a:t>
            </a:r>
            <a:r>
              <a:rPr lang="vi-VN" dirty="0">
                <a:latin typeface="Cambria" panose="02040503050406030204" pitchFamily="18" charset="0"/>
              </a:rPr>
              <a:t>sang &lt;b&gt;bên phải&lt;/</a:t>
            </a:r>
            <a:r>
              <a:rPr lang="vi-VN" dirty="0" smtClean="0">
                <a:latin typeface="Cambria" panose="02040503050406030204" pitchFamily="18" charset="0"/>
              </a:rPr>
              <a:t>b&gt; để vào &lt;b&gt;Trường </a:t>
            </a:r>
            <a:r>
              <a:rPr lang="vi-VN" dirty="0">
                <a:latin typeface="Cambria" panose="02040503050406030204" pitchFamily="18" charset="0"/>
              </a:rPr>
              <a:t>Chinh&lt;/b&gt;&lt;div style=\"font-size:0.9em\"&gt;Băng qua </a:t>
            </a:r>
            <a:r>
              <a:rPr lang="vi-VN" dirty="0" smtClean="0">
                <a:latin typeface="Cambria" panose="02040503050406030204" pitchFamily="18" charset="0"/>
              </a:rPr>
              <a:t>Vietinbank </a:t>
            </a:r>
            <a:r>
              <a:rPr lang="vi-VN" dirty="0">
                <a:latin typeface="Cambria" panose="02040503050406030204" pitchFamily="18" charset="0"/>
              </a:rPr>
              <a:t>CN 1 - PGD Tân Định (ở phía bên phải)&lt;/div&gt;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58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8047" y="2627295"/>
            <a:ext cx="1808322" cy="865208"/>
            <a:chOff x="6520756" y="2416407"/>
            <a:chExt cx="1808322" cy="663071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6"/>
              <a:ext cx="1808322" cy="4256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endParaRPr lang="en" sz="1500" kern="0" dirty="0" smtClean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009104" y="3593206"/>
            <a:ext cx="1051596" cy="1702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69861" y="5295305"/>
            <a:ext cx="800967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</a:rPr>
              <a:t>html_instructions</a:t>
            </a:r>
            <a:r>
              <a:rPr lang="en-US" dirty="0" smtClean="0">
                <a:latin typeface="Cambria" panose="02040503050406030204" pitchFamily="18" charset="0"/>
              </a:rPr>
              <a:t> : 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Chếch 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sang </a:t>
            </a:r>
            <a:r>
              <a:rPr lang="vi-VN" dirty="0">
                <a:latin typeface="Cambria" panose="02040503050406030204" pitchFamily="18" charset="0"/>
              </a:rPr>
              <a:t>&lt;b&gt;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bên phải</a:t>
            </a:r>
            <a:r>
              <a:rPr lang="vi-VN" dirty="0">
                <a:latin typeface="Cambria" panose="02040503050406030204" pitchFamily="18" charset="0"/>
              </a:rPr>
              <a:t>&lt;/</a:t>
            </a:r>
            <a:r>
              <a:rPr lang="vi-VN" dirty="0" smtClean="0">
                <a:latin typeface="Cambria" panose="02040503050406030204" pitchFamily="18" charset="0"/>
              </a:rPr>
              <a:t>b&gt; 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để vào</a:t>
            </a:r>
            <a:r>
              <a:rPr lang="vi-VN" dirty="0" smtClean="0">
                <a:latin typeface="Cambria" panose="02040503050406030204" pitchFamily="18" charset="0"/>
              </a:rPr>
              <a:t> &lt;b&gt;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Trường 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Chinh</a:t>
            </a:r>
            <a:r>
              <a:rPr lang="vi-VN" dirty="0">
                <a:latin typeface="Cambria" panose="02040503050406030204" pitchFamily="18" charset="0"/>
              </a:rPr>
              <a:t>&lt;/b&gt;&lt;div style=\"font-size:0.9em\"&gt;Băng qua </a:t>
            </a:r>
            <a:r>
              <a:rPr lang="vi-VN" dirty="0" smtClean="0">
                <a:latin typeface="Cambria" panose="02040503050406030204" pitchFamily="18" charset="0"/>
              </a:rPr>
              <a:t>Vietinbank </a:t>
            </a:r>
            <a:r>
              <a:rPr lang="vi-VN" dirty="0">
                <a:latin typeface="Cambria" panose="02040503050406030204" pitchFamily="18" charset="0"/>
              </a:rPr>
              <a:t>CN 1 - PGD Tân Định (ở phía bên phải)&lt;/div&gt;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55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8047" y="2627293"/>
            <a:ext cx="1808322" cy="1106508"/>
            <a:chOff x="6520756" y="2416407"/>
            <a:chExt cx="1808322" cy="847997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6"/>
              <a:ext cx="1808322" cy="61055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009104" y="3593206"/>
            <a:ext cx="1051596" cy="1702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69861" y="5295305"/>
            <a:ext cx="800967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</a:rPr>
              <a:t>html_instructions</a:t>
            </a:r>
            <a:r>
              <a:rPr lang="en-US" dirty="0" smtClean="0">
                <a:latin typeface="Cambria" panose="02040503050406030204" pitchFamily="18" charset="0"/>
              </a:rPr>
              <a:t> : 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Chếch 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sang </a:t>
            </a:r>
            <a:r>
              <a:rPr lang="vi-VN" dirty="0">
                <a:latin typeface="Cambria" panose="02040503050406030204" pitchFamily="18" charset="0"/>
              </a:rPr>
              <a:t>&lt;b&gt;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bên phải</a:t>
            </a:r>
            <a:r>
              <a:rPr lang="vi-VN" dirty="0">
                <a:latin typeface="Cambria" panose="02040503050406030204" pitchFamily="18" charset="0"/>
              </a:rPr>
              <a:t>&lt;/</a:t>
            </a:r>
            <a:r>
              <a:rPr lang="vi-VN" dirty="0" smtClean="0">
                <a:latin typeface="Cambria" panose="02040503050406030204" pitchFamily="18" charset="0"/>
              </a:rPr>
              <a:t>b&gt; 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để vào</a:t>
            </a:r>
            <a:r>
              <a:rPr lang="vi-VN" dirty="0" smtClean="0">
                <a:latin typeface="Cambria" panose="02040503050406030204" pitchFamily="18" charset="0"/>
              </a:rPr>
              <a:t> &lt;b&gt;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Trường 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Chinh</a:t>
            </a:r>
            <a:r>
              <a:rPr lang="vi-VN" dirty="0">
                <a:latin typeface="Cambria" panose="02040503050406030204" pitchFamily="18" charset="0"/>
              </a:rPr>
              <a:t>&lt;/b&gt;&lt;div style=\"font-size:0.9em\"&gt;Băng qua </a:t>
            </a:r>
            <a:r>
              <a:rPr lang="vi-VN" dirty="0" smtClean="0">
                <a:latin typeface="Cambria" panose="02040503050406030204" pitchFamily="18" charset="0"/>
              </a:rPr>
              <a:t>Vietinbank </a:t>
            </a:r>
            <a:r>
              <a:rPr lang="vi-VN" dirty="0">
                <a:latin typeface="Cambria" panose="02040503050406030204" pitchFamily="18" charset="0"/>
              </a:rPr>
              <a:t>CN 1 - PGD Tân Định (ở phía bên phải)&lt;/div&gt;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>
            <a:stCxn id="3" idx="0"/>
            <a:endCxn id="11" idx="2"/>
          </p:cNvCxnSpPr>
          <p:nvPr/>
        </p:nvCxnSpPr>
        <p:spPr>
          <a:xfrm flipV="1">
            <a:off x="4874699" y="3733801"/>
            <a:ext cx="1327509" cy="1561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15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8047" y="2627293"/>
            <a:ext cx="1808322" cy="1106508"/>
            <a:chOff x="6520756" y="2416407"/>
            <a:chExt cx="1808322" cy="847997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6"/>
              <a:ext cx="1808322" cy="61055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009104" y="3593206"/>
            <a:ext cx="1051596" cy="1702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69861" y="5295305"/>
            <a:ext cx="800967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</a:rPr>
              <a:t>html_instructions</a:t>
            </a:r>
            <a:r>
              <a:rPr lang="en-US" dirty="0" smtClean="0">
                <a:latin typeface="Cambria" panose="02040503050406030204" pitchFamily="18" charset="0"/>
              </a:rPr>
              <a:t> : </a:t>
            </a:r>
            <a:r>
              <a:rPr lang="vi-VN" dirty="0" smtClean="0">
                <a:latin typeface="Cambria" panose="02040503050406030204" pitchFamily="18" charset="0"/>
              </a:rPr>
              <a:t>Chếch </a:t>
            </a:r>
            <a:r>
              <a:rPr lang="vi-VN" dirty="0">
                <a:latin typeface="Cambria" panose="02040503050406030204" pitchFamily="18" charset="0"/>
              </a:rPr>
              <a:t>sang &lt;b&gt;bên phải&lt;/</a:t>
            </a:r>
            <a:r>
              <a:rPr lang="vi-VN" dirty="0" smtClean="0">
                <a:latin typeface="Cambria" panose="02040503050406030204" pitchFamily="18" charset="0"/>
              </a:rPr>
              <a:t>b&gt; để vào &lt;b&gt;Trường </a:t>
            </a:r>
            <a:r>
              <a:rPr lang="vi-VN" dirty="0">
                <a:latin typeface="Cambria" panose="02040503050406030204" pitchFamily="18" charset="0"/>
              </a:rPr>
              <a:t>Chinh&lt;/b&gt;&lt;div style=\"font-size:0.9em\"&gt;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Băng qua </a:t>
            </a:r>
            <a:r>
              <a:rPr lang="vi-VN" dirty="0" smtClean="0">
                <a:solidFill>
                  <a:srgbClr val="FF0000"/>
                </a:solidFill>
                <a:latin typeface="Cambria" panose="02040503050406030204" pitchFamily="18" charset="0"/>
              </a:rPr>
              <a:t>Vietinbank 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CN 1 - PGD Tân Định (ở phía bên phải)</a:t>
            </a:r>
            <a:r>
              <a:rPr lang="vi-VN" dirty="0">
                <a:latin typeface="Cambria" panose="02040503050406030204" pitchFamily="18" charset="0"/>
              </a:rPr>
              <a:t>&lt;/div&gt;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27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27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How to notify</a:t>
            </a:r>
            <a:endParaRPr lang="en-US" sz="6000" dirty="0">
              <a:latin typeface="Cambri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9861" y="2627290"/>
            <a:ext cx="1808322" cy="1996227"/>
            <a:chOff x="6520756" y="2416407"/>
            <a:chExt cx="1808322" cy="1529855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err="1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prstClr val="black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8047" y="2627291"/>
            <a:ext cx="1808322" cy="1367075"/>
            <a:chOff x="6520756" y="2416407"/>
            <a:chExt cx="1808322" cy="1047689"/>
          </a:xfrm>
        </p:grpSpPr>
        <p:sp>
          <p:nvSpPr>
            <p:cNvPr id="1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12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009104" y="3593206"/>
            <a:ext cx="1051596" cy="1702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69861" y="5295305"/>
            <a:ext cx="800967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</a:rPr>
              <a:t>html_instructions</a:t>
            </a:r>
            <a:r>
              <a:rPr lang="en-US" dirty="0">
                <a:latin typeface="Cambria" panose="02040503050406030204" pitchFamily="18" charset="0"/>
              </a:rPr>
              <a:t> : </a:t>
            </a:r>
            <a:r>
              <a:rPr lang="vi-VN" dirty="0">
                <a:latin typeface="Cambria" panose="02040503050406030204" pitchFamily="18" charset="0"/>
              </a:rPr>
              <a:t>Chếch sang &lt;b&gt;bên phải&lt;/b&gt; để vào &lt;b&gt;Trường Chinh&lt;/b&gt;&lt;div style=\"font-size:0.9em\"&gt;</a:t>
            </a:r>
            <a:r>
              <a:rPr lang="vi-VN" dirty="0">
                <a:solidFill>
                  <a:srgbClr val="FF0000"/>
                </a:solidFill>
                <a:latin typeface="Cambria" panose="02040503050406030204" pitchFamily="18" charset="0"/>
              </a:rPr>
              <a:t>Băng qua Vietinbank CN 1 - PGD Tân Định (ở phía bên phải)</a:t>
            </a:r>
            <a:r>
              <a:rPr lang="vi-VN" dirty="0">
                <a:latin typeface="Cambria" panose="02040503050406030204" pitchFamily="18" charset="0"/>
              </a:rPr>
              <a:t>&lt;/div&gt;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>
            <a:stCxn id="3" idx="0"/>
            <a:endCxn id="11" idx="2"/>
          </p:cNvCxnSpPr>
          <p:nvPr/>
        </p:nvCxnSpPr>
        <p:spPr>
          <a:xfrm flipV="1">
            <a:off x="4874699" y="3994368"/>
            <a:ext cx="1327509" cy="1300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363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latin typeface="Cambria"/>
                <a:ea typeface="Cambria"/>
                <a:cs typeface="Cambria"/>
                <a:sym typeface="Cambria"/>
              </a:rPr>
              <a:t>DEMO</a:t>
            </a:r>
            <a:endParaRPr lang="en-US" sz="5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Search route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Start tracking and notify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At each turn will have sound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94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mbria" pitchFamily="18" charset="0"/>
              </a:rPr>
              <a:t>Out Come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747" y="3466888"/>
            <a:ext cx="1306902" cy="1306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62294" y="4589124"/>
            <a:ext cx="1504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Street</a:t>
            </a:r>
            <a:r>
              <a:rPr lang="en-US" dirty="0" smtClean="0"/>
              <a:t> Router</a:t>
            </a:r>
            <a:endParaRPr lang="en-US" dirty="0"/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851" y="1642667"/>
            <a:ext cx="1135039" cy="113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ngoan\Desktop\image\bu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42" y="1642667"/>
            <a:ext cx="1135039" cy="113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82207" y="2777706"/>
            <a:ext cx="1312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Search bus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97069" y="2760270"/>
            <a:ext cx="1590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Search motor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4504" y="6406995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Notify by sound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95" y="5313385"/>
            <a:ext cx="1093610" cy="10936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59" y="1847819"/>
            <a:ext cx="1066401" cy="10664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59" y="3707389"/>
            <a:ext cx="1066401" cy="106640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47665" y="2895459"/>
            <a:ext cx="189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Detect right way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247665" y="4737954"/>
            <a:ext cx="206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Detect wrong way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7" y="3581865"/>
            <a:ext cx="1156089" cy="11560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7495" y="4737954"/>
            <a:ext cx="1390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Map offline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87" y="5313385"/>
            <a:ext cx="1093610" cy="10936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770877" y="6406995"/>
            <a:ext cx="2261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Support smart wear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585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mbria" pitchFamily="18" charset="0"/>
              </a:rPr>
              <a:t>Map offline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8687" y="1708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4" name="Picture 6" descr="https://avatars2.githubusercontent.com/u/1007078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1" y="1965204"/>
            <a:ext cx="1173042" cy="11730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9479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11" idx="3"/>
            <a:endCxn id="2054" idx="1"/>
          </p:cNvCxnSpPr>
          <p:nvPr/>
        </p:nvCxnSpPr>
        <p:spPr>
          <a:xfrm flipV="1">
            <a:off x="1427040" y="2551725"/>
            <a:ext cx="2343521" cy="11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952" y="2098944"/>
            <a:ext cx="228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map data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84219" y="3217376"/>
            <a:ext cx="125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Nutiteq</a:t>
            </a:r>
            <a:r>
              <a:rPr lang="en-US" dirty="0" smtClean="0"/>
              <a:t> API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054" idx="3"/>
          </p:cNvCxnSpPr>
          <p:nvPr/>
        </p:nvCxnSpPr>
        <p:spPr>
          <a:xfrm>
            <a:off x="4943603" y="2551725"/>
            <a:ext cx="3113002" cy="11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68971" y="2182206"/>
            <a:ext cx="309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Save to </a:t>
            </a:r>
            <a:r>
              <a:rPr lang="vi-VN" sz="2000" dirty="0" smtClean="0"/>
              <a:t>mobile</a:t>
            </a:r>
            <a:r>
              <a:rPr lang="en-US" sz="2000" dirty="0" smtClean="0"/>
              <a:t> storage</a:t>
            </a:r>
            <a:endParaRPr lang="en-US" sz="2000" dirty="0"/>
          </a:p>
        </p:txBody>
      </p:sp>
      <p:pic>
        <p:nvPicPr>
          <p:cNvPr id="2056" name="Picture 8" descr="http://www.computer-lock.com/wp-content/uploads/2013/10/Solutions-to-Data-Storag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84" y="1809778"/>
            <a:ext cx="1328468" cy="13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06164" y="3211139"/>
            <a:ext cx="159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8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mbria" pitchFamily="18" charset="0"/>
              </a:rPr>
              <a:t>Map offline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4098" name="Picture 2" descr="https://www.nutiteq.com/media/english-ma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80" y="2359000"/>
            <a:ext cx="2035534" cy="325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avatars2.githubusercontent.com/u/1007078?v=3&amp;s=4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10" y="2034216"/>
            <a:ext cx="1173042" cy="11730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02468" y="3207258"/>
            <a:ext cx="125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Nutiteq</a:t>
            </a:r>
            <a:r>
              <a:rPr lang="en-US" dirty="0" smtClean="0"/>
              <a:t> API</a:t>
            </a:r>
            <a:endParaRPr lang="en-US" dirty="0"/>
          </a:p>
        </p:txBody>
      </p:sp>
      <p:pic>
        <p:nvPicPr>
          <p:cNvPr id="4100" name="Picture 4" descr="http://www.computer-lock.com/wp-content/uploads/2013/10/Solutions-to-Data-Storag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10" y="4298271"/>
            <a:ext cx="1259384" cy="125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4098" idx="3"/>
            <a:endCxn id="7" idx="1"/>
          </p:cNvCxnSpPr>
          <p:nvPr/>
        </p:nvCxnSpPr>
        <p:spPr>
          <a:xfrm flipV="1">
            <a:off x="2829314" y="2620737"/>
            <a:ext cx="2459496" cy="1366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098" idx="3"/>
            <a:endCxn id="4100" idx="1"/>
          </p:cNvCxnSpPr>
          <p:nvPr/>
        </p:nvCxnSpPr>
        <p:spPr>
          <a:xfrm>
            <a:off x="2829314" y="3987428"/>
            <a:ext cx="2459496" cy="9405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2468" y="5649644"/>
            <a:ext cx="16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Storage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9863562">
            <a:off x="2779933" y="2950846"/>
            <a:ext cx="2341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Has not downloaded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 rot="1163837">
            <a:off x="2983755" y="4398842"/>
            <a:ext cx="1927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Has downloaded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62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7265" y="2204387"/>
            <a:ext cx="6802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5400" dirty="0" smtClean="0">
                <a:solidFill>
                  <a:schemeClr val="bg1"/>
                </a:solidFill>
              </a:rPr>
              <a:t>Notify Turn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03497" y="2204387"/>
            <a:ext cx="66501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Distance from point to 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segment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1123</TotalTime>
  <Words>1298</Words>
  <Application>Microsoft Macintosh PowerPoint</Application>
  <PresentationFormat>On-screen Show (4:3)</PresentationFormat>
  <Paragraphs>311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Office Theme</vt:lpstr>
      <vt:lpstr>Scenario</vt:lpstr>
      <vt:lpstr>Problem</vt:lpstr>
      <vt:lpstr>Solution</vt:lpstr>
      <vt:lpstr>Map offline</vt:lpstr>
      <vt:lpstr>Map offline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Out Come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Huynh Quang Thao</cp:lastModifiedBy>
  <cp:revision>99</cp:revision>
  <dcterms:created xsi:type="dcterms:W3CDTF">2015-12-09T03:42:25Z</dcterms:created>
  <dcterms:modified xsi:type="dcterms:W3CDTF">2015-12-14T04:48:41Z</dcterms:modified>
</cp:coreProperties>
</file>