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15" r:id="rId2"/>
    <p:sldId id="316" r:id="rId3"/>
    <p:sldId id="317" r:id="rId4"/>
    <p:sldId id="318" r:id="rId5"/>
    <p:sldId id="323" r:id="rId6"/>
    <p:sldId id="345" r:id="rId7"/>
    <p:sldId id="324" r:id="rId8"/>
    <p:sldId id="348" r:id="rId9"/>
    <p:sldId id="349" r:id="rId10"/>
    <p:sldId id="322" r:id="rId11"/>
    <p:sldId id="346" r:id="rId12"/>
    <p:sldId id="350" r:id="rId13"/>
    <p:sldId id="347" r:id="rId14"/>
    <p:sldId id="330" r:id="rId15"/>
    <p:sldId id="331" r:id="rId16"/>
    <p:sldId id="332" r:id="rId17"/>
    <p:sldId id="333" r:id="rId18"/>
    <p:sldId id="334" r:id="rId19"/>
    <p:sldId id="337" r:id="rId20"/>
    <p:sldId id="335" r:id="rId21"/>
    <p:sldId id="338" r:id="rId22"/>
    <p:sldId id="340" r:id="rId23"/>
    <p:sldId id="341" r:id="rId24"/>
    <p:sldId id="342" r:id="rId25"/>
    <p:sldId id="343" r:id="rId26"/>
    <p:sldId id="326" r:id="rId27"/>
    <p:sldId id="3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1"/>
    <p:restoredTop sz="80538" autoAdjust="0"/>
  </p:normalViewPr>
  <p:slideViewPr>
    <p:cSldViewPr snapToGrid="0" snapToObjects="1">
      <p:cViewPr>
        <p:scale>
          <a:sx n="70" d="100"/>
          <a:sy n="70" d="100"/>
        </p:scale>
        <p:origin x="384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6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950736" y="1943129"/>
            <a:ext cx="7261785" cy="37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66060"/>
              </p:ext>
            </p:extLst>
          </p:nvPr>
        </p:nvGraphicFramePr>
        <p:xfrm>
          <a:off x="5340096" y="1938527"/>
          <a:ext cx="3567412" cy="277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3"/>
                <a:gridCol w="891853"/>
                <a:gridCol w="891853"/>
                <a:gridCol w="891853"/>
              </a:tblGrid>
              <a:tr h="6265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Start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Middle 2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End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5803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Ngoan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Thao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Nam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itchFamily="18" charset="0"/>
                        </a:rPr>
                        <a:t>Quy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sz="2800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2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413319" y="2527470"/>
            <a:ext cx="8143473" cy="2995506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295711" cy="299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ambria" pitchFamily="18" charset="0"/>
                  </a:rPr>
                  <a:t>1</a:t>
                </a:r>
                <a:endParaRPr lang="en-US" sz="2400" b="1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78681" cy="2398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78681" cy="2398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772" r="-1052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20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sz="2400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2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20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20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sz="2400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2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737</Words>
  <Application>Microsoft Macintosh PowerPoint</Application>
  <PresentationFormat>On-screen Show (4:3)</PresentationFormat>
  <Paragraphs>213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Cambria Math</vt:lpstr>
      <vt:lpstr>Times New Roman</vt:lpstr>
      <vt:lpstr>Arial</vt:lpstr>
      <vt:lpstr>biz</vt:lpstr>
      <vt:lpstr>Scenario</vt:lpstr>
      <vt:lpstr>Scenario</vt:lpstr>
      <vt:lpstr>Scenario</vt:lpstr>
      <vt:lpstr>Scenario</vt:lpstr>
      <vt:lpstr>Problem</vt:lpstr>
      <vt:lpstr>Problem</vt:lpstr>
      <vt:lpstr>How</vt:lpstr>
      <vt:lpstr>How</vt:lpstr>
      <vt:lpstr>How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119</cp:revision>
  <dcterms:created xsi:type="dcterms:W3CDTF">2015-12-08T01:13:14Z</dcterms:created>
  <dcterms:modified xsi:type="dcterms:W3CDTF">2015-12-10T21:50:06Z</dcterms:modified>
</cp:coreProperties>
</file>