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28" r:id="rId2"/>
    <p:sldId id="329" r:id="rId3"/>
    <p:sldId id="330" r:id="rId4"/>
    <p:sldId id="341" r:id="rId5"/>
    <p:sldId id="346" r:id="rId6"/>
    <p:sldId id="347" r:id="rId7"/>
    <p:sldId id="342" r:id="rId8"/>
    <p:sldId id="343" r:id="rId9"/>
    <p:sldId id="344" r:id="rId10"/>
    <p:sldId id="345" r:id="rId11"/>
    <p:sldId id="33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5" autoAdjust="0"/>
    <p:restoredTop sz="86712" autoAdjust="0"/>
  </p:normalViewPr>
  <p:slideViewPr>
    <p:cSldViewPr snapToGrid="0">
      <p:cViewPr varScale="1">
        <p:scale>
          <a:sx n="68" d="100"/>
          <a:sy n="68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151B2-7AEE-B245-86B8-7AA2B9F6904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4A46F-5531-C743-A588-5C76C648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endParaRPr lang="en-US" baseline="0" dirty="0" smtClean="0"/>
          </a:p>
          <a:p>
            <a:r>
              <a:rPr lang="en-US" baseline="0" dirty="0" smtClean="0"/>
              <a:t>Smart wear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smart wear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smart wear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2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file audio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Cache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22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qua sound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5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baseline="0" dirty="0" smtClean="0"/>
          </a:p>
          <a:p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select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download.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8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list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stings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string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smallmessage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class notify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1 list notify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1 list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2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string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link ở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audio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57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audio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byte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218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Problem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Smart wear is too small to view detail information</a:t>
            </a:r>
          </a:p>
          <a:p>
            <a:r>
              <a:rPr lang="en-US" dirty="0" smtClean="0"/>
              <a:t>Not everyone has smart wear.</a:t>
            </a:r>
          </a:p>
          <a:p>
            <a:r>
              <a:rPr lang="en-US" dirty="0" smtClean="0"/>
              <a:t>Price of smart wear is not cheap.</a:t>
            </a:r>
            <a:endParaRPr lang="en-US" dirty="0"/>
          </a:p>
        </p:txBody>
      </p:sp>
      <p:pic>
        <p:nvPicPr>
          <p:cNvPr id="11" name="Picture 10" descr="https://encrypted-tbn3.gstatic.com/images?q=tbn:ANd9GcQW0Mb9NxFOFJ3Pgf9abKAnH-e5B3Gm937ObRS4VKqxXk3dvC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3" y="3967162"/>
            <a:ext cx="20764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5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0" name="Picture 2" descr="http://www.otofun.net/data/avatars/l/377/377693.jpg?14395374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167812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28" y="4332849"/>
            <a:ext cx="1887454" cy="1482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650" y="4290514"/>
            <a:ext cx="1608430" cy="155902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0080" y="2440124"/>
            <a:ext cx="155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50" idx="2"/>
            <a:endCxn id="2" idx="0"/>
          </p:cNvCxnSpPr>
          <p:nvPr/>
        </p:nvCxnSpPr>
        <p:spPr>
          <a:xfrm>
            <a:off x="7501255" y="3202125"/>
            <a:ext cx="0" cy="113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1"/>
            <a:endCxn id="3" idx="3"/>
          </p:cNvCxnSpPr>
          <p:nvPr/>
        </p:nvCxnSpPr>
        <p:spPr>
          <a:xfrm flipH="1" flipV="1">
            <a:off x="5180080" y="5070026"/>
            <a:ext cx="1377448" cy="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7664" y="5932670"/>
            <a:ext cx="17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Cache(100mb)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2956" y="2074364"/>
            <a:ext cx="2008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163129" y="2029774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request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8912" y="5778782"/>
            <a:ext cx="1644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List of audio files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501254" y="3563454"/>
            <a:ext cx="89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Return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36979" y="4666535"/>
            <a:ext cx="1587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Get audio 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4222" y="5092385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 -&gt; byte[]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6" y="4415608"/>
            <a:ext cx="1306902" cy="130690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1571" y="5594116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 Router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  <a:endCxn id="3" idx="1"/>
          </p:cNvCxnSpPr>
          <p:nvPr/>
        </p:nvCxnSpPr>
        <p:spPr>
          <a:xfrm>
            <a:off x="1889858" y="5069059"/>
            <a:ext cx="1681792" cy="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14796" y="4666535"/>
            <a:ext cx="663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Download audio files to mobile device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Start tracking and notify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At each turn will have sound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8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Solution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Provide notify by sound function.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55" y="3129602"/>
            <a:ext cx="1306902" cy="13069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1802" y="4251838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 Router</a:t>
            </a:r>
            <a:endParaRPr lang="en-US" dirty="0"/>
          </a:p>
        </p:txBody>
      </p:sp>
      <p:cxnSp>
        <p:nvCxnSpPr>
          <p:cNvPr id="3" name="Straight Arrow Connector 2"/>
          <p:cNvCxnSpPr>
            <a:stCxn id="9" idx="3"/>
          </p:cNvCxnSpPr>
          <p:nvPr/>
        </p:nvCxnSpPr>
        <p:spPr>
          <a:xfrm>
            <a:off x="2914157" y="3783053"/>
            <a:ext cx="34030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19" y="3236248"/>
            <a:ext cx="1093610" cy="109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1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1026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4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12956" y="2074364"/>
            <a:ext cx="1985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Press</a:t>
            </a:r>
          </a:p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088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10454" y="3560436"/>
            <a:ext cx="1808322" cy="1367075"/>
            <a:chOff x="6520756" y="2416407"/>
            <a:chExt cx="1808322" cy="1047689"/>
          </a:xfrm>
        </p:grpSpPr>
        <p:sp>
          <p:nvSpPr>
            <p:cNvPr id="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6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2956" y="2074364"/>
            <a:ext cx="1985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Press</a:t>
            </a:r>
          </a:p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43866" y="4337167"/>
            <a:ext cx="430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Cambria" panose="02040503050406030204" pitchFamily="18" charset="0"/>
              </a:rPr>
              <a:t>Chếch sang </a:t>
            </a:r>
            <a:r>
              <a:rPr lang="vi-VN" dirty="0" smtClean="0">
                <a:latin typeface="Cambria" panose="02040503050406030204" pitchFamily="18" charset="0"/>
              </a:rPr>
              <a:t>bên phải </a:t>
            </a:r>
            <a:r>
              <a:rPr lang="vi-VN" dirty="0">
                <a:latin typeface="Cambria" panose="02040503050406030204" pitchFamily="18" charset="0"/>
              </a:rPr>
              <a:t>để vào </a:t>
            </a:r>
            <a:r>
              <a:rPr lang="vi-VN" dirty="0" smtClean="0">
                <a:latin typeface="Cambria" panose="02040503050406030204" pitchFamily="18" charset="0"/>
              </a:rPr>
              <a:t>Trường </a:t>
            </a:r>
            <a:r>
              <a:rPr lang="vi-VN" dirty="0">
                <a:latin typeface="Cambria" panose="02040503050406030204" pitchFamily="18" charset="0"/>
              </a:rPr>
              <a:t>Chinh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2082019" y="4521833"/>
            <a:ext cx="2461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2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10454" y="3560436"/>
            <a:ext cx="1808322" cy="1367075"/>
            <a:chOff x="6520756" y="2416407"/>
            <a:chExt cx="1808322" cy="1047689"/>
          </a:xfrm>
        </p:grpSpPr>
        <p:sp>
          <p:nvSpPr>
            <p:cNvPr id="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6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2956" y="2074364"/>
            <a:ext cx="1985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Press</a:t>
            </a:r>
          </a:p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43866" y="4337167"/>
            <a:ext cx="430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Cambria" panose="02040503050406030204" pitchFamily="18" charset="0"/>
              </a:rPr>
              <a:t>Chếch sang </a:t>
            </a:r>
            <a:r>
              <a:rPr lang="vi-VN" dirty="0" smtClean="0">
                <a:latin typeface="Cambria" panose="02040503050406030204" pitchFamily="18" charset="0"/>
              </a:rPr>
              <a:t>bên phải </a:t>
            </a:r>
            <a:r>
              <a:rPr lang="vi-VN" dirty="0">
                <a:latin typeface="Cambria" panose="02040503050406030204" pitchFamily="18" charset="0"/>
              </a:rPr>
              <a:t>để vào </a:t>
            </a:r>
            <a:r>
              <a:rPr lang="vi-VN" dirty="0" smtClean="0">
                <a:latin typeface="Cambria" panose="02040503050406030204" pitchFamily="18" charset="0"/>
              </a:rPr>
              <a:t>Trường </a:t>
            </a:r>
            <a:r>
              <a:rPr lang="vi-VN" dirty="0">
                <a:latin typeface="Cambria" panose="02040503050406030204" pitchFamily="18" charset="0"/>
              </a:rPr>
              <a:t>Chinh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2082019" y="4521833"/>
            <a:ext cx="2461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3734" y="5173409"/>
            <a:ext cx="12817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List Notifies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9740" y="5173409"/>
            <a:ext cx="11887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List Strings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" idx="3"/>
            <a:endCxn id="3" idx="1"/>
          </p:cNvCxnSpPr>
          <p:nvPr/>
        </p:nvCxnSpPr>
        <p:spPr>
          <a:xfrm>
            <a:off x="2355495" y="5358075"/>
            <a:ext cx="37442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91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0" name="Picture 2" descr="http://www.otofun.net/data/avatars/l/377/377693.jpg?14395374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167812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050" idx="1"/>
          </p:cNvCxnSpPr>
          <p:nvPr/>
        </p:nvCxnSpPr>
        <p:spPr>
          <a:xfrm>
            <a:off x="5180080" y="2440124"/>
            <a:ext cx="155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2956" y="2074364"/>
            <a:ext cx="2008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3129" y="2029774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request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942120" y="6074118"/>
            <a:ext cx="74629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118.69.135.22/synthesis/file?voiceType=female&amp;text=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1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0" name="Picture 2" descr="http://www.otofun.net/data/avatars/l/377/377693.jpg?14395374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167812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28" y="4332849"/>
            <a:ext cx="1887454" cy="148209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0080" y="2440124"/>
            <a:ext cx="155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50" idx="2"/>
            <a:endCxn id="2" idx="0"/>
          </p:cNvCxnSpPr>
          <p:nvPr/>
        </p:nvCxnSpPr>
        <p:spPr>
          <a:xfrm>
            <a:off x="7501255" y="3202125"/>
            <a:ext cx="0" cy="113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02721" y="5794171"/>
            <a:ext cx="139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list of audio files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2956" y="2074364"/>
            <a:ext cx="2008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3129" y="2029774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request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501254" y="3563454"/>
            <a:ext cx="89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5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0" name="Picture 2" descr="http://www.otofun.net/data/avatars/l/377/377693.jpg?14395374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167812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28" y="4332849"/>
            <a:ext cx="1887454" cy="1482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650" y="4290514"/>
            <a:ext cx="1608430" cy="155902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0080" y="2440124"/>
            <a:ext cx="155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50" idx="2"/>
            <a:endCxn id="2" idx="0"/>
          </p:cNvCxnSpPr>
          <p:nvPr/>
        </p:nvCxnSpPr>
        <p:spPr>
          <a:xfrm>
            <a:off x="7501255" y="3202125"/>
            <a:ext cx="0" cy="113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1"/>
            <a:endCxn id="3" idx="3"/>
          </p:cNvCxnSpPr>
          <p:nvPr/>
        </p:nvCxnSpPr>
        <p:spPr>
          <a:xfrm flipH="1" flipV="1">
            <a:off x="5180080" y="5070026"/>
            <a:ext cx="1377448" cy="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7664" y="5932670"/>
            <a:ext cx="17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Cache(100mb)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2956" y="2074364"/>
            <a:ext cx="2008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163129" y="2029774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request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8912" y="5778782"/>
            <a:ext cx="1644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List of audio files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501254" y="3563454"/>
            <a:ext cx="89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Return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4222" y="5092385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 -&gt; byte[]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14796" y="4666535"/>
            <a:ext cx="663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2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</TotalTime>
  <Words>407</Words>
  <Application>Microsoft Office PowerPoint</Application>
  <PresentationFormat>On-screen Show (4:3)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Office Theme</vt:lpstr>
      <vt:lpstr>Problem</vt:lpstr>
      <vt:lpstr>Solution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77</cp:revision>
  <dcterms:created xsi:type="dcterms:W3CDTF">2015-12-09T03:42:25Z</dcterms:created>
  <dcterms:modified xsi:type="dcterms:W3CDTF">2015-12-14T03:05:46Z</dcterms:modified>
</cp:coreProperties>
</file>