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18" r:id="rId2"/>
    <p:sldId id="319" r:id="rId3"/>
    <p:sldId id="314" r:id="rId4"/>
    <p:sldId id="316" r:id="rId5"/>
    <p:sldId id="315" r:id="rId6"/>
    <p:sldId id="320" r:id="rId7"/>
    <p:sldId id="321" r:id="rId8"/>
    <p:sldId id="303" r:id="rId9"/>
    <p:sldId id="282" r:id="rId10"/>
    <p:sldId id="273" r:id="rId11"/>
    <p:sldId id="322" r:id="rId12"/>
    <p:sldId id="278" r:id="rId13"/>
    <p:sldId id="275" r:id="rId14"/>
    <p:sldId id="276" r:id="rId15"/>
    <p:sldId id="279" r:id="rId16"/>
    <p:sldId id="280" r:id="rId17"/>
    <p:sldId id="281" r:id="rId18"/>
    <p:sldId id="317" r:id="rId19"/>
    <p:sldId id="283" r:id="rId20"/>
    <p:sldId id="285" r:id="rId21"/>
    <p:sldId id="32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80" autoAdjust="0"/>
    <p:restoredTop sz="76558"/>
  </p:normalViewPr>
  <p:slideViewPr>
    <p:cSldViewPr snapToGrid="0">
      <p:cViewPr varScale="1">
        <p:scale>
          <a:sx n="60" d="100"/>
          <a:sy n="60" d="100"/>
        </p:scale>
        <p:origin x="10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9A581-B2BA-6A4B-B6BF-BD1B5D640D0B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67DCC-AD2A-8049-A5FE-090E7CFEA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73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67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vượt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7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sang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84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20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Tới</a:t>
            </a:r>
            <a:r>
              <a:rPr lang="en-US" dirty="0" smtClean="0"/>
              <a:t> 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46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Tới</a:t>
            </a:r>
            <a:r>
              <a:rPr lang="en-US" baseline="0" dirty="0" smtClean="0"/>
              <a:t> BC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21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Tới</a:t>
            </a:r>
            <a:r>
              <a:rPr lang="en-US" baseline="0" dirty="0" smtClean="0"/>
              <a:t> CB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98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6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5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31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43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dirty="0" smtClean="0"/>
              <a:t> </a:t>
            </a:r>
            <a:r>
              <a:rPr lang="en-US" dirty="0" smtClean="0"/>
              <a:t>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82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Sau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58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Anh </a:t>
            </a:r>
            <a:r>
              <a:rPr lang="en-US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quẹo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12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sét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60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Sau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map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77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. </a:t>
            </a:r>
            <a:r>
              <a:rPr lang="en-US" dirty="0" err="1" smtClean="0"/>
              <a:t>Dù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42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endParaRPr lang="en-US" baseline="0" dirty="0" smtClean="0"/>
          </a:p>
          <a:p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29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Sau </a:t>
            </a: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16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67DCC-AD2A-8049-A5FE-090E7CFEAD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6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2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25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561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7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0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9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sp>
        <p:nvSpPr>
          <p:cNvPr id="23" name="TextBox 22"/>
          <p:cNvSpPr txBox="1"/>
          <p:nvPr/>
        </p:nvSpPr>
        <p:spPr>
          <a:xfrm>
            <a:off x="457200" y="1740802"/>
            <a:ext cx="798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Mr</a:t>
            </a:r>
            <a:r>
              <a:rPr lang="en-US" sz="2400" dirty="0" smtClean="0"/>
              <a:t>. </a:t>
            </a:r>
            <a:r>
              <a:rPr lang="en-US" sz="2400" dirty="0" err="1" smtClean="0"/>
              <a:t>Khuong</a:t>
            </a:r>
            <a:r>
              <a:rPr lang="en-US" sz="2400" dirty="0" smtClean="0"/>
              <a:t> always drives with high speed.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34" y="2656704"/>
            <a:ext cx="5045905" cy="395161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2397211" y="4880919"/>
            <a:ext cx="1618735" cy="17273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70454" y="2656704"/>
            <a:ext cx="2545492" cy="22242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015946" y="3584078"/>
            <a:ext cx="1359243" cy="12968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656702" y="6091262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30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822573">
            <a:off x="5467756" y="2996648"/>
            <a:ext cx="95250" cy="95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5457825" y="2362533"/>
            <a:ext cx="152400" cy="7007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58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Callout 36"/>
          <p:cNvSpPr/>
          <p:nvPr/>
        </p:nvSpPr>
        <p:spPr>
          <a:xfrm>
            <a:off x="3810158" y="882679"/>
            <a:ext cx="1925436" cy="902344"/>
          </a:xfrm>
          <a:prstGeom prst="wedgeEllipseCallout">
            <a:avLst>
              <a:gd name="adj1" fmla="val 43541"/>
              <a:gd name="adj2" fmla="val 101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Notify: wrong way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39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endCxn id="33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22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5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5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3"/>
            <a:endCxn id="11" idx="7"/>
          </p:cNvCxnSpPr>
          <p:nvPr/>
        </p:nvCxnSpPr>
        <p:spPr>
          <a:xfrm flipH="1">
            <a:off x="3535550" y="2360535"/>
            <a:ext cx="2023037" cy="1309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25167" y="31074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45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3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endCxn id="27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7" idx="3"/>
            <a:endCxn id="23" idx="7"/>
          </p:cNvCxnSpPr>
          <p:nvPr/>
        </p:nvCxnSpPr>
        <p:spPr>
          <a:xfrm flipH="1">
            <a:off x="3535550" y="2360535"/>
            <a:ext cx="2023037" cy="1309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3"/>
            <a:endCxn id="24" idx="7"/>
          </p:cNvCxnSpPr>
          <p:nvPr/>
        </p:nvCxnSpPr>
        <p:spPr>
          <a:xfrm flipH="1">
            <a:off x="4575162" y="2360535"/>
            <a:ext cx="983425" cy="4558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40280" y="247984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25167" y="31074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45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43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 rot="763971">
            <a:off x="5438227" y="3005935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14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4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10" idx="7"/>
          </p:cNvCxnSpPr>
          <p:nvPr/>
        </p:nvCxnSpPr>
        <p:spPr>
          <a:xfrm flipH="1">
            <a:off x="3535550" y="2360535"/>
            <a:ext cx="2023037" cy="1309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11" idx="7"/>
          </p:cNvCxnSpPr>
          <p:nvPr/>
        </p:nvCxnSpPr>
        <p:spPr>
          <a:xfrm flipH="1">
            <a:off x="4575162" y="2360535"/>
            <a:ext cx="983425" cy="4558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429583" y="2360535"/>
            <a:ext cx="167104" cy="7009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40280" y="247984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225167" y="31074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45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429583" y="263221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</a:t>
            </a:r>
            <a:endParaRPr lang="en-US" sz="1200" dirty="0"/>
          </a:p>
        </p:txBody>
      </p:sp>
      <p:sp>
        <p:nvSpPr>
          <p:cNvPr id="33" name="Oval 32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08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 rot="1161059">
            <a:off x="6317205" y="2493122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763971">
            <a:off x="5438227" y="3005935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33252" y="221287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5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5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3"/>
            <a:endCxn id="11" idx="7"/>
          </p:cNvCxnSpPr>
          <p:nvPr/>
        </p:nvCxnSpPr>
        <p:spPr>
          <a:xfrm flipH="1">
            <a:off x="3535550" y="2360535"/>
            <a:ext cx="2023037" cy="1309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12" idx="7"/>
          </p:cNvCxnSpPr>
          <p:nvPr/>
        </p:nvCxnSpPr>
        <p:spPr>
          <a:xfrm flipH="1">
            <a:off x="4575162" y="2360535"/>
            <a:ext cx="983425" cy="4558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348938" y="2299373"/>
            <a:ext cx="3184314" cy="572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429583" y="2360535"/>
            <a:ext cx="167104" cy="7009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689575" y="2342235"/>
            <a:ext cx="685028" cy="2414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40280" y="247984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225167" y="31074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45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698928" y="23543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429583" y="263221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860660" y="223575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13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37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/>
          <p:cNvSpPr/>
          <p:nvPr/>
        </p:nvSpPr>
        <p:spPr>
          <a:xfrm>
            <a:off x="6207916" y="2065686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endCxn id="43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3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00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>
            <a:off x="6330274" y="2185246"/>
            <a:ext cx="171825" cy="60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 rot="1161059">
            <a:off x="6438291" y="2157389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763971">
            <a:off x="5893089" y="3117429"/>
            <a:ext cx="87784" cy="82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207916" y="2065686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endCxn id="43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3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6" idx="3"/>
            <a:endCxn id="40" idx="7"/>
          </p:cNvCxnSpPr>
          <p:nvPr/>
        </p:nvCxnSpPr>
        <p:spPr>
          <a:xfrm flipH="1">
            <a:off x="3535550" y="2213346"/>
            <a:ext cx="2697701" cy="14571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6" idx="3"/>
            <a:endCxn id="41" idx="7"/>
          </p:cNvCxnSpPr>
          <p:nvPr/>
        </p:nvCxnSpPr>
        <p:spPr>
          <a:xfrm flipH="1">
            <a:off x="4575162" y="2213346"/>
            <a:ext cx="1658089" cy="6030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6" idx="2"/>
          </p:cNvCxnSpPr>
          <p:nvPr/>
        </p:nvCxnSpPr>
        <p:spPr>
          <a:xfrm flipH="1">
            <a:off x="2344667" y="2152184"/>
            <a:ext cx="3863249" cy="6694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963276" y="2175218"/>
            <a:ext cx="342356" cy="10195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41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207916" y="2065686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14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4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9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898358" y="1692035"/>
            <a:ext cx="7347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Nickname of  Mr. </a:t>
            </a:r>
            <a:r>
              <a:rPr lang="en-US" sz="2400" dirty="0" err="1" smtClean="0"/>
              <a:t>Khuong</a:t>
            </a:r>
            <a:r>
              <a:rPr lang="en-US" sz="2400" dirty="0" smtClean="0"/>
              <a:t> is “</a:t>
            </a:r>
            <a:r>
              <a:rPr lang="en-US" sz="2400" dirty="0" err="1" smtClean="0"/>
              <a:t>Khuong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sợ</a:t>
            </a:r>
            <a:r>
              <a:rPr lang="en-US" sz="2400" dirty="0" smtClean="0"/>
              <a:t> </a:t>
            </a:r>
            <a:r>
              <a:rPr lang="en-US" sz="2400" dirty="0" err="1" smtClean="0"/>
              <a:t>chết</a:t>
            </a:r>
            <a:r>
              <a:rPr lang="en-US" sz="2400" dirty="0" smtClean="0"/>
              <a:t>”.</a:t>
            </a:r>
          </a:p>
          <a:p>
            <a:r>
              <a:rPr lang="en-US" sz="2400" dirty="0" smtClean="0"/>
              <a:t>Mr. </a:t>
            </a:r>
            <a:r>
              <a:rPr lang="en-US" sz="2400" dirty="0" err="1" smtClean="0"/>
              <a:t>Khuong</a:t>
            </a:r>
            <a:r>
              <a:rPr lang="en-US" sz="2400" dirty="0" smtClean="0"/>
              <a:t> always drives with high speed.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34" y="2656704"/>
            <a:ext cx="5045905" cy="395161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2397211" y="4880919"/>
            <a:ext cx="1618735" cy="17273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70454" y="2656704"/>
            <a:ext cx="2545492" cy="22242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015946" y="3584078"/>
            <a:ext cx="1359243" cy="12968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813470" y="494208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9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207916" y="2065686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8" name="Oval Callout 17"/>
          <p:cNvSpPr/>
          <p:nvPr/>
        </p:nvSpPr>
        <p:spPr>
          <a:xfrm>
            <a:off x="3636768" y="995519"/>
            <a:ext cx="1925436" cy="902344"/>
          </a:xfrm>
          <a:prstGeom prst="wedgeEllipseCallout">
            <a:avLst>
              <a:gd name="adj1" fmla="val 81633"/>
              <a:gd name="adj2" fmla="val 761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Notify: right 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02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vi-VN" sz="5400" dirty="0" smtClean="0">
                <a:latin typeface="Cambria"/>
                <a:ea typeface="Cambria"/>
                <a:cs typeface="Cambria"/>
                <a:sym typeface="Cambria"/>
              </a:rPr>
              <a:t>DEMO</a:t>
            </a:r>
            <a:endParaRPr lang="en-US" sz="5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Search route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Start tracking and notify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Notify When user go to wrong 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7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734" y="2656704"/>
            <a:ext cx="5045905" cy="395161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397211" y="4880919"/>
            <a:ext cx="1618735" cy="17273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70454" y="2656704"/>
            <a:ext cx="2545492" cy="22242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015946" y="3584078"/>
            <a:ext cx="1359243" cy="12968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813470" y="4942085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1228734" y="4181338"/>
            <a:ext cx="1925436" cy="902344"/>
          </a:xfrm>
          <a:prstGeom prst="wedgeEllipseCallout">
            <a:avLst>
              <a:gd name="adj1" fmla="val 87516"/>
              <a:gd name="adj2" fmla="val 255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Notify: prepare to turn left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74609" y="1118016"/>
            <a:ext cx="4923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 </a:t>
            </a:r>
            <a:r>
              <a:rPr lang="en-US" sz="2400" dirty="0"/>
              <a:t>is notified when he near next turn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6701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34" y="2656704"/>
            <a:ext cx="5045905" cy="39516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115" y="1096760"/>
            <a:ext cx="77930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But he passes it and </a:t>
            </a:r>
            <a:r>
              <a:rPr lang="en-US" sz="2800" dirty="0"/>
              <a:t>keeps go </a:t>
            </a:r>
            <a:r>
              <a:rPr lang="en-US" sz="2800" dirty="0" smtClean="0"/>
              <a:t>straight.</a:t>
            </a:r>
          </a:p>
          <a:p>
            <a:r>
              <a:rPr lang="en-US" sz="2800" dirty="0" smtClean="0"/>
              <a:t>He </a:t>
            </a:r>
            <a:r>
              <a:rPr lang="en-US" sz="2800" dirty="0"/>
              <a:t>doesn't know that he has </a:t>
            </a:r>
            <a:r>
              <a:rPr lang="en-US" sz="2800" dirty="0" smtClean="0"/>
              <a:t>lost then he still drives.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397211" y="4880919"/>
            <a:ext cx="1618735" cy="17273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70454" y="2656704"/>
            <a:ext cx="2545492" cy="22242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015946" y="3584078"/>
            <a:ext cx="1359243" cy="12968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95567" y="405950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7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192" y="2367331"/>
            <a:ext cx="4476190" cy="382857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384854" y="5671751"/>
            <a:ext cx="494270" cy="5313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09192" y="5177481"/>
            <a:ext cx="569932" cy="4942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670853" y="3589947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3015" y="1617945"/>
            <a:ext cx="8980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 has far away from right route when he checks map again.</a:t>
            </a:r>
            <a:endParaRPr lang="en-US" sz="2800" dirty="0"/>
          </a:p>
        </p:txBody>
      </p:sp>
      <p:pic>
        <p:nvPicPr>
          <p:cNvPr id="4098" name="Picture 2" descr="https://d304k3mn1nwj0a.cloudfront.net/2s_space_(v2)/surpri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440" y="2614394"/>
            <a:ext cx="990909" cy="99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71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Problem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23" name="TextBox 22"/>
          <p:cNvSpPr txBox="1"/>
          <p:nvPr/>
        </p:nvSpPr>
        <p:spPr>
          <a:xfrm>
            <a:off x="457200" y="2077686"/>
            <a:ext cx="798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Despite detailed notification, sometime people still gets loss.</a:t>
            </a:r>
            <a:endParaRPr lang="en-US" sz="2400" dirty="0"/>
          </a:p>
        </p:txBody>
      </p:sp>
      <p:pic>
        <p:nvPicPr>
          <p:cNvPr id="1028" name="Picture 4" descr="http://botay.vn/pdata/memes/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017" y="3022936"/>
            <a:ext cx="3261393" cy="326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2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Solution</a:t>
            </a:r>
            <a:endParaRPr lang="en-US" sz="5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825625"/>
            <a:ext cx="7886700" cy="216885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Provide detect wrong route function.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Help users know if they are going to wrong route.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User can search again to get right route.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68" y="4402472"/>
            <a:ext cx="1306902" cy="13069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4715" y="5524708"/>
            <a:ext cx="1504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Street</a:t>
            </a:r>
            <a:r>
              <a:rPr lang="en-US" dirty="0" smtClean="0"/>
              <a:t> Router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443" y="3461283"/>
            <a:ext cx="1066401" cy="10664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79749" y="4491848"/>
            <a:ext cx="2063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Detect wrong way</a:t>
            </a:r>
          </a:p>
        </p:txBody>
      </p:sp>
      <p:cxnSp>
        <p:nvCxnSpPr>
          <p:cNvPr id="3" name="Straight Arrow Connector 2"/>
          <p:cNvCxnSpPr>
            <a:stCxn id="8" idx="3"/>
            <a:endCxn id="10" idx="1"/>
          </p:cNvCxnSpPr>
          <p:nvPr/>
        </p:nvCxnSpPr>
        <p:spPr>
          <a:xfrm flipV="1">
            <a:off x="2207070" y="3994484"/>
            <a:ext cx="4486373" cy="10614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16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79" y="2766218"/>
            <a:ext cx="8534400" cy="1325563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Detect wrong way algorithm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01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endCxn id="25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393348" y="287510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9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</TotalTime>
  <Words>598</Words>
  <Application>Microsoft Office PowerPoint</Application>
  <PresentationFormat>On-screen Show (4:3)</PresentationFormat>
  <Paragraphs>145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Office Theme</vt:lpstr>
      <vt:lpstr>Scenario</vt:lpstr>
      <vt:lpstr>Scenario</vt:lpstr>
      <vt:lpstr>PowerPoint Presentation</vt:lpstr>
      <vt:lpstr>PowerPoint Presentation</vt:lpstr>
      <vt:lpstr>PowerPoint Presentation</vt:lpstr>
      <vt:lpstr>Problem</vt:lpstr>
      <vt:lpstr>Solution</vt:lpstr>
      <vt:lpstr>Detect wrong way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69</cp:revision>
  <dcterms:created xsi:type="dcterms:W3CDTF">2015-12-09T03:42:25Z</dcterms:created>
  <dcterms:modified xsi:type="dcterms:W3CDTF">2015-12-14T03:05:42Z</dcterms:modified>
</cp:coreProperties>
</file>