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315" r:id="rId7"/>
    <p:sldId id="314" r:id="rId8"/>
    <p:sldId id="313" r:id="rId9"/>
    <p:sldId id="290" r:id="rId10"/>
    <p:sldId id="291" r:id="rId11"/>
    <p:sldId id="292" r:id="rId12"/>
    <p:sldId id="29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11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7" r:id="rId31"/>
    <p:sldId id="312" r:id="rId32"/>
    <p:sldId id="282" r:id="rId33"/>
    <p:sldId id="283" r:id="rId34"/>
    <p:sldId id="284" r:id="rId35"/>
    <p:sldId id="301" r:id="rId36"/>
    <p:sldId id="285" r:id="rId37"/>
    <p:sldId id="302" r:id="rId38"/>
    <p:sldId id="286" r:id="rId39"/>
    <p:sldId id="303" r:id="rId40"/>
    <p:sldId id="309" r:id="rId41"/>
    <p:sldId id="296" r:id="rId42"/>
    <p:sldId id="307" r:id="rId43"/>
    <p:sldId id="298" r:id="rId44"/>
    <p:sldId id="310" r:id="rId45"/>
    <p:sldId id="308" r:id="rId46"/>
    <p:sldId id="304" r:id="rId47"/>
    <p:sldId id="305" r:id="rId48"/>
    <p:sldId id="306" r:id="rId49"/>
    <p:sldId id="299" r:id="rId50"/>
    <p:sldId id="28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1"/>
    <p:restoredTop sz="82771" autoAdjust="0"/>
  </p:normalViewPr>
  <p:slideViewPr>
    <p:cSldViewPr>
      <p:cViewPr varScale="1">
        <p:scale>
          <a:sx n="65" d="100"/>
          <a:sy n="65" d="100"/>
        </p:scale>
        <p:origin x="8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Maps Directions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results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qua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Waypoint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4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3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Maps Directions.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class Leg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Tiếp tục chúng tôi xin trình bày cách xây dựng class Leg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legs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baseline="0" dirty="0" err="1" smtClean="0"/>
              <a:t>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gôm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leg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waypoint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hay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leg.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61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dirty="0" smtClean="0"/>
              <a:t>Distance: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dirty="0" smtClean="0"/>
              <a:t>Duration: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1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9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5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location : </a:t>
            </a:r>
            <a:r>
              <a:rPr lang="en-US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dirty="0" smtClean="0">
                <a:latin typeface="Cambria" pitchFamily="18" charset="0"/>
              </a:rPr>
              <a:t>latitude/longitude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location : </a:t>
            </a:r>
            <a:r>
              <a:rPr lang="en-US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dirty="0" smtClean="0">
                <a:latin typeface="Cambria" pitchFamily="18" charset="0"/>
              </a:rPr>
              <a:t>latitude/longitude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</a:t>
            </a:r>
            <a:r>
              <a:rPr lang="en-US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decode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list </a:t>
            </a:r>
            <a:r>
              <a:rPr lang="en-US" baseline="0" dirty="0" err="1" smtClean="0"/>
              <a:t>latitide</a:t>
            </a:r>
            <a:r>
              <a:rPr lang="en-US" baseline="0" dirty="0" smtClean="0"/>
              <a:t> and longitude.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vi-VN" dirty="0" smtClean="0"/>
              <a:t>Khương thử sử dụng google map.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</a:t>
            </a:r>
            <a:r>
              <a:rPr lang="en-US" dirty="0" err="1" smtClean="0"/>
              <a:t>cho</a:t>
            </a:r>
            <a:r>
              <a:rPr lang="en-US" baseline="0" dirty="0" smtClean="0"/>
              <a:t> </a:t>
            </a:r>
            <a:r>
              <a:rPr lang="vi-VN" dirty="0" smtClean="0"/>
              <a:t>xe 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Tiếp tục chúng tôi xin trình bày cách xây dựng class</a:t>
            </a:r>
            <a:r>
              <a:rPr lang="en-US" baseline="0" dirty="0" smtClean="0"/>
              <a:t> Step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61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01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8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step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3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location 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4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Maneuver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location: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 class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Leg and Step: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1 Leg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0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list step.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leg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5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map.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30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step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3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3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polyline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8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2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1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5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3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9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cho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xe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máy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0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cho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xe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máy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1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cho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xe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máy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Tương tự phần trình bày xe buýt cho người dùng nhập liệu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sử dụng G</a:t>
            </a:r>
            <a:r>
              <a:rPr lang="en-US" dirty="0" smtClean="0"/>
              <a:t>o</a:t>
            </a:r>
            <a:r>
              <a:rPr lang="vi-VN" dirty="0" smtClean="0"/>
              <a:t>ogle Direction API để tìm kiếm đường đi ngắn nhất qua 4 điểm.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5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1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04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7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2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77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prstClr val="black"/>
                    </a:solidFill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solidFill>
                    <a:prstClr val="black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0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=Montreal&amp;key=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waypoints=optimize:true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>
                <a:solidFill>
                  <a:prstClr val="black"/>
                </a:solidFill>
              </a:rPr>
              <a:t>1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&amp;key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2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6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3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3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9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51369" y="155171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BEST RESULT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ambria" pitchFamily="18" charset="0"/>
              </a:rPr>
              <a:t>Best Order ?</a:t>
            </a:r>
            <a:endParaRPr lang="en-US" sz="2000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23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4241462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LEG</a:t>
            </a:r>
            <a:endParaRPr lang="en-US" sz="11500" dirty="0">
              <a:solidFill>
                <a:prstClr val="white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itchFamily="18" charset="0"/>
              </a:rPr>
              <a:t>Represent a single leg of the journey from the origin to the destination in the calculated route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3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6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97031" y="2860624"/>
            <a:ext cx="342741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3569623"/>
            <a:ext cx="117303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3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97453" y="2860624"/>
            <a:ext cx="3326989" cy="1106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24422" y="3810000"/>
            <a:ext cx="117303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6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95192" y="2999989"/>
            <a:ext cx="3229250" cy="187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4715301"/>
            <a:ext cx="1066392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43200" y="3120574"/>
            <a:ext cx="3381242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73753" y="4101895"/>
            <a:ext cx="969447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181573" y="3229756"/>
            <a:ext cx="2942869" cy="207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2085" y="5181600"/>
            <a:ext cx="1569488" cy="24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2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" y="2037014"/>
            <a:ext cx="3842511" cy="377343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019921"/>
            <a:chOff x="6520756" y="2169995"/>
            <a:chExt cx="1808322" cy="2019921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5360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590800" y="3351583"/>
            <a:ext cx="3533642" cy="95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3703" y="4191000"/>
            <a:ext cx="1297097" cy="24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" y="2037014"/>
            <a:ext cx="3842511" cy="377343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243703"/>
            <a:chOff x="6520756" y="2169995"/>
            <a:chExt cx="1808322" cy="22437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483888" y="3463474"/>
            <a:ext cx="3640554" cy="223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400" y="5555297"/>
            <a:ext cx="1569488" cy="29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52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STEP</a:t>
            </a:r>
            <a:endParaRPr lang="en-US" sz="11500" dirty="0">
              <a:solidFill>
                <a:prstClr val="white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dirty="0" smtClean="0">
                <a:latin typeface="Cambria" pitchFamily="18" charset="0"/>
              </a:rPr>
              <a:t>Step: denoting </a:t>
            </a:r>
            <a:r>
              <a:rPr lang="en-US" sz="2000" dirty="0">
                <a:latin typeface="Cambria" pitchFamily="18" charset="0"/>
              </a:rPr>
              <a:t>information about each separate step of the leg of the journey.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16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169656" y="2860624"/>
            <a:ext cx="3954786" cy="28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625" y="3017179"/>
            <a:ext cx="1173031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78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169655" y="2977626"/>
            <a:ext cx="3954787" cy="428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624" y="3276600"/>
            <a:ext cx="1173031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3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409967" y="3302115"/>
            <a:ext cx="3762242" cy="35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0600" y="3523340"/>
            <a:ext cx="1419367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20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81703"/>
            <a:chOff x="6520756" y="2169995"/>
            <a:chExt cx="1808322" cy="1481703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7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538487" y="3429001"/>
            <a:ext cx="3585955" cy="48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74943"/>
            <a:ext cx="1419367" cy="28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98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86503"/>
            <a:chOff x="6520756" y="2169995"/>
            <a:chExt cx="1808322" cy="1786503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3026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-US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1905000" y="3742900"/>
            <a:ext cx="4219442" cy="90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6641" y="4523039"/>
            <a:ext cx="728359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39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862703"/>
            <a:chOff x="6520756" y="2169995"/>
            <a:chExt cx="1808322" cy="1862703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378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057400" y="3701279"/>
            <a:ext cx="4067042" cy="1229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1008" y="4787629"/>
            <a:ext cx="1066392" cy="28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6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2038985"/>
            <a:chOff x="6520756" y="2169995"/>
            <a:chExt cx="1808322" cy="2038985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514600" y="3857550"/>
            <a:ext cx="3643507" cy="131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3296" y="5029200"/>
            <a:ext cx="1561304" cy="2853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6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2341623"/>
            <a:ext cx="1808322" cy="2038985"/>
            <a:chOff x="6520756" y="2169995"/>
            <a:chExt cx="1808322" cy="2038985"/>
          </a:xfrm>
        </p:grpSpPr>
        <p:sp>
          <p:nvSpPr>
            <p:cNvPr id="20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0200" y="2203822"/>
            <a:ext cx="1808322" cy="2243704"/>
            <a:chOff x="6520756" y="2169994"/>
            <a:chExt cx="1808322" cy="2243704"/>
          </a:xfrm>
        </p:grpSpPr>
        <p:sp>
          <p:nvSpPr>
            <p:cNvPr id="30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</a:p>
          </p:txBody>
        </p:sp>
        <p:sp>
          <p:nvSpPr>
            <p:cNvPr id="31" name="Shape 690"/>
            <p:cNvSpPr/>
            <p:nvPr/>
          </p:nvSpPr>
          <p:spPr>
            <a:xfrm>
              <a:off x="6520756" y="2169994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408522" y="3391395"/>
            <a:ext cx="31446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6696" y="2980192"/>
            <a:ext cx="38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2503" y="3048675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503" y="3048675"/>
                <a:ext cx="24846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5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85800" y="1699074"/>
            <a:ext cx="1808322" cy="2243703"/>
            <a:chOff x="6520756" y="2169995"/>
            <a:chExt cx="1808322" cy="2243703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494122" y="2667000"/>
            <a:ext cx="13920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66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371600" y="2583549"/>
            <a:ext cx="1808322" cy="2243703"/>
            <a:chOff x="6520756" y="2169995"/>
            <a:chExt cx="1808322" cy="2243703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1027" idx="2"/>
          </p:cNvCxnSpPr>
          <p:nvPr/>
        </p:nvCxnSpPr>
        <p:spPr>
          <a:xfrm flipV="1">
            <a:off x="2590800" y="2438400"/>
            <a:ext cx="4495800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54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371600" y="2583549"/>
            <a:ext cx="1808322" cy="2243703"/>
            <a:chOff x="6520756" y="2169995"/>
            <a:chExt cx="1808322" cy="2243703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2050" idx="2"/>
          </p:cNvCxnSpPr>
          <p:nvPr/>
        </p:nvCxnSpPr>
        <p:spPr>
          <a:xfrm>
            <a:off x="2514600" y="4419600"/>
            <a:ext cx="5791200" cy="1905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83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37903" y="851525"/>
            <a:ext cx="4770438" cy="4770438"/>
            <a:chOff x="4191000" y="1981200"/>
            <a:chExt cx="4770438" cy="4770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981200"/>
              <a:ext cx="4770438" cy="477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 descr="D:\capstone_v.3\Source\RouterMobile\mobile\src\main\res\drawable\blu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133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D:\capstone_v.3\Source\RouterMobile\mobile\src\main\res\drawable\gree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60198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85800" y="1975326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819400" y="2743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5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1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>
            <a:endCxn id="3078" idx="2"/>
          </p:cNvCxnSpPr>
          <p:nvPr/>
        </p:nvCxnSpPr>
        <p:spPr>
          <a:xfrm flipV="1">
            <a:off x="2209800" y="2438400"/>
            <a:ext cx="4876800" cy="16657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08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1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1818561" y="3124200"/>
            <a:ext cx="5496639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0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2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133600" y="4137681"/>
            <a:ext cx="5638800" cy="194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1376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5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2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1376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5181600" y="4366419"/>
            <a:ext cx="2590800" cy="891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33107" y="3870251"/>
            <a:ext cx="5048693" cy="8541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05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181600" y="4366419"/>
            <a:ext cx="2590800" cy="891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5257800"/>
            <a:ext cx="457200" cy="114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38800" y="5562600"/>
            <a:ext cx="25908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050" idx="2"/>
          </p:cNvCxnSpPr>
          <p:nvPr/>
        </p:nvCxnSpPr>
        <p:spPr>
          <a:xfrm>
            <a:off x="8229600" y="5562600"/>
            <a:ext cx="7620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2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27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1376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504233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6172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5334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812" y="408199"/>
            <a:ext cx="585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 Diagram to Map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91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</a:rPr>
              <a:t>Demo four points optimize</a:t>
            </a:r>
            <a:endParaRPr lang="en-US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Start location: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Công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Viên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Tao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Đàn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First 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middle location: 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280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Đình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Chiểu</a:t>
            </a:r>
            <a:endParaRPr lang="en-US" sz="21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Second middle location: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VinCom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Lê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Thánh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Tôn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End location</a:t>
            </a: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356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4" y="290084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57434" y="3586649"/>
            <a:ext cx="2121247" cy="2112441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517" y="407239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7354" y="5017147"/>
            <a:ext cx="1458733" cy="1535149"/>
            <a:chOff x="982207" y="1642667"/>
            <a:chExt cx="1458733" cy="1535149"/>
          </a:xfrm>
        </p:grpSpPr>
        <p:pic>
          <p:nvPicPr>
            <p:cNvPr id="19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94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4" y="290084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57434" y="3586649"/>
            <a:ext cx="2121247" cy="2112441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517" y="407239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7354" y="5017147"/>
            <a:ext cx="1458733" cy="1535149"/>
            <a:chOff x="982207" y="1642667"/>
            <a:chExt cx="1458733" cy="1535149"/>
          </a:xfrm>
        </p:grpSpPr>
        <p:pic>
          <p:nvPicPr>
            <p:cNvPr id="19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49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4" y="290084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57434" y="3586649"/>
            <a:ext cx="2121247" cy="2112441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517" y="407239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7354" y="5017147"/>
            <a:ext cx="1458733" cy="1535149"/>
            <a:chOff x="982207" y="1642667"/>
            <a:chExt cx="1458733" cy="1535149"/>
          </a:xfrm>
        </p:grpSpPr>
        <p:pic>
          <p:nvPicPr>
            <p:cNvPr id="19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37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2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1790</Words>
  <Application>Microsoft Office PowerPoint</Application>
  <PresentationFormat>On-screen Show (4:3)</PresentationFormat>
  <Paragraphs>402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1_Office Theme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Architecture: Motor Routing</vt:lpstr>
      <vt:lpstr>Architecture: Motor Routing</vt:lpstr>
      <vt:lpstr>Architecture: Motor Routing</vt:lpstr>
      <vt:lpstr>Architecture: Motor Routing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</vt:lpstr>
      <vt:lpstr>PowerPoint Presentation</vt:lpstr>
      <vt:lpstr>Leg</vt:lpstr>
      <vt:lpstr>Leg</vt:lpstr>
      <vt:lpstr>Leg</vt:lpstr>
      <vt:lpstr>Leg</vt:lpstr>
      <vt:lpstr>Leg</vt:lpstr>
      <vt:lpstr>Leg</vt:lpstr>
      <vt:lpstr>Leg</vt:lpstr>
      <vt:lpstr>Leg</vt:lpstr>
      <vt:lpstr>PowerPoint Presentation</vt:lpstr>
      <vt:lpstr>Step</vt:lpstr>
      <vt:lpstr>Step</vt:lpstr>
      <vt:lpstr>Step</vt:lpstr>
      <vt:lpstr>Step</vt:lpstr>
      <vt:lpstr>Step</vt:lpstr>
      <vt:lpstr>Step</vt:lpstr>
      <vt:lpstr>Step</vt:lpstr>
      <vt:lpstr>Step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four points optimize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USER</cp:lastModifiedBy>
  <cp:revision>61</cp:revision>
  <dcterms:created xsi:type="dcterms:W3CDTF">2015-12-11T19:06:51Z</dcterms:created>
  <dcterms:modified xsi:type="dcterms:W3CDTF">2015-12-14T06:04:16Z</dcterms:modified>
</cp:coreProperties>
</file>