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sldIdLst>
    <p:sldId id="257" r:id="rId2"/>
    <p:sldId id="265" r:id="rId3"/>
    <p:sldId id="259" r:id="rId4"/>
    <p:sldId id="260" r:id="rId5"/>
    <p:sldId id="263" r:id="rId6"/>
    <p:sldId id="262" r:id="rId7"/>
    <p:sldId id="264" r:id="rId8"/>
    <p:sldId id="261" r:id="rId9"/>
    <p:sldId id="25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43"/>
    <p:restoredTop sz="96024"/>
  </p:normalViewPr>
  <p:slideViewPr>
    <p:cSldViewPr snapToGrid="0" snapToObjects="1">
      <p:cViewPr varScale="1">
        <p:scale>
          <a:sx n="78" d="100"/>
          <a:sy n="78" d="100"/>
        </p:scale>
        <p:origin x="75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A388BC-A2FD-6345-A843-DD317D62A82C}" type="datetimeFigureOut">
              <a:rPr lang="en-US" smtClean="0"/>
              <a:t>12/14/2015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36350E-AE83-B244-8CE8-F69D8F81994C}" type="slidenum">
              <a:rPr lang="en-US" smtClean="0"/>
              <a:t>‹#›</a:t>
            </a:fld>
            <a:endParaRPr lang="en-US"/>
          </a:p>
        </p:txBody>
      </p:sp>
    </p:spTree>
    <p:extLst>
      <p:ext uri="{BB962C8B-B14F-4D97-AF65-F5344CB8AC3E}">
        <p14:creationId xmlns:p14="http://schemas.microsoft.com/office/powerpoint/2010/main" val="568274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1" name="Shape 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dirty="0" err="1"/>
              <a:t>Kính</a:t>
            </a:r>
            <a:r>
              <a:rPr lang="en" dirty="0"/>
              <a:t> </a:t>
            </a:r>
            <a:r>
              <a:rPr lang="en" dirty="0" err="1"/>
              <a:t>thưa</a:t>
            </a:r>
            <a:r>
              <a:rPr lang="en" dirty="0"/>
              <a:t> </a:t>
            </a:r>
            <a:r>
              <a:rPr lang="en" dirty="0" err="1"/>
              <a:t>hội</a:t>
            </a:r>
            <a:r>
              <a:rPr lang="en" dirty="0"/>
              <a:t> </a:t>
            </a:r>
            <a:r>
              <a:rPr lang="en" dirty="0" err="1"/>
              <a:t>đồng</a:t>
            </a:r>
            <a:r>
              <a:rPr lang="en" dirty="0"/>
              <a:t>, </a:t>
            </a:r>
            <a:r>
              <a:rPr lang="en" dirty="0" err="1"/>
              <a:t>quý</a:t>
            </a:r>
            <a:r>
              <a:rPr lang="en" dirty="0"/>
              <a:t> </a:t>
            </a:r>
            <a:r>
              <a:rPr lang="en" dirty="0" err="1"/>
              <a:t>thầy</a:t>
            </a:r>
            <a:r>
              <a:rPr lang="en" dirty="0"/>
              <a:t> </a:t>
            </a:r>
            <a:r>
              <a:rPr lang="en" dirty="0" err="1"/>
              <a:t>cô</a:t>
            </a:r>
            <a:r>
              <a:rPr lang="en" dirty="0"/>
              <a:t> </a:t>
            </a:r>
            <a:r>
              <a:rPr lang="en" dirty="0" err="1"/>
              <a:t>và</a:t>
            </a:r>
            <a:r>
              <a:rPr lang="en" dirty="0"/>
              <a:t> </a:t>
            </a:r>
            <a:r>
              <a:rPr lang="en" dirty="0" err="1"/>
              <a:t>các</a:t>
            </a:r>
            <a:r>
              <a:rPr lang="en" dirty="0"/>
              <a:t> </a:t>
            </a:r>
            <a:r>
              <a:rPr lang="en" dirty="0" err="1"/>
              <a:t>bạn</a:t>
            </a:r>
            <a:r>
              <a:rPr lang="en" dirty="0"/>
              <a:t>. </a:t>
            </a:r>
            <a:r>
              <a:rPr lang="en" dirty="0" err="1"/>
              <a:t>Hôm</a:t>
            </a:r>
            <a:r>
              <a:rPr lang="en" dirty="0"/>
              <a:t> nay </a:t>
            </a:r>
            <a:r>
              <a:rPr lang="en" dirty="0" err="1"/>
              <a:t>nhóm</a:t>
            </a:r>
            <a:r>
              <a:rPr lang="en" dirty="0"/>
              <a:t> </a:t>
            </a:r>
            <a:r>
              <a:rPr lang="en" dirty="0" err="1"/>
              <a:t>chúng</a:t>
            </a:r>
            <a:r>
              <a:rPr lang="en" dirty="0"/>
              <a:t> </a:t>
            </a:r>
            <a:r>
              <a:rPr lang="en" dirty="0" err="1"/>
              <a:t>tôi</a:t>
            </a:r>
            <a:r>
              <a:rPr lang="en" dirty="0"/>
              <a:t> </a:t>
            </a:r>
            <a:r>
              <a:rPr lang="en" dirty="0" err="1"/>
              <a:t>xin</a:t>
            </a:r>
            <a:r>
              <a:rPr lang="en" dirty="0"/>
              <a:t> </a:t>
            </a:r>
            <a:r>
              <a:rPr lang="en" dirty="0" err="1"/>
              <a:t>được</a:t>
            </a:r>
            <a:r>
              <a:rPr lang="en" dirty="0"/>
              <a:t> </a:t>
            </a:r>
            <a:r>
              <a:rPr lang="en" dirty="0" err="1"/>
              <a:t>phép</a:t>
            </a:r>
            <a:r>
              <a:rPr lang="en" dirty="0"/>
              <a:t> </a:t>
            </a:r>
            <a:r>
              <a:rPr lang="en" dirty="0" err="1"/>
              <a:t>giới</a:t>
            </a:r>
            <a:r>
              <a:rPr lang="en" dirty="0"/>
              <a:t> </a:t>
            </a:r>
            <a:r>
              <a:rPr lang="en" dirty="0" err="1"/>
              <a:t>thiệu</a:t>
            </a:r>
            <a:r>
              <a:rPr lang="en" dirty="0"/>
              <a:t> </a:t>
            </a:r>
            <a:r>
              <a:rPr lang="en" dirty="0" err="1"/>
              <a:t>đồ</a:t>
            </a:r>
            <a:r>
              <a:rPr lang="en" dirty="0"/>
              <a:t> </a:t>
            </a:r>
            <a:r>
              <a:rPr lang="en" dirty="0" err="1"/>
              <a:t>án</a:t>
            </a:r>
            <a:r>
              <a:rPr lang="en" dirty="0"/>
              <a:t> </a:t>
            </a:r>
            <a:r>
              <a:rPr lang="en" dirty="0" err="1"/>
              <a:t>tốt</a:t>
            </a:r>
            <a:r>
              <a:rPr lang="en" dirty="0"/>
              <a:t> </a:t>
            </a:r>
            <a:r>
              <a:rPr lang="en" dirty="0" err="1"/>
              <a:t>nghiệp</a:t>
            </a:r>
            <a:r>
              <a:rPr lang="en" dirty="0"/>
              <a:t> </a:t>
            </a:r>
            <a:r>
              <a:rPr lang="en-US" dirty="0" smtClean="0"/>
              <a:t>Smart Wear on Your Route</a:t>
            </a:r>
            <a:r>
              <a:rPr lang="en" dirty="0" smtClean="0"/>
              <a:t>, </a:t>
            </a:r>
            <a:r>
              <a:rPr lang="en" dirty="0" err="1"/>
              <a:t>tên</a:t>
            </a:r>
            <a:r>
              <a:rPr lang="en" dirty="0"/>
              <a:t> </a:t>
            </a:r>
            <a:r>
              <a:rPr lang="en" dirty="0" err="1"/>
              <a:t>tiếng</a:t>
            </a:r>
            <a:r>
              <a:rPr lang="en" dirty="0"/>
              <a:t> </a:t>
            </a:r>
            <a:r>
              <a:rPr lang="en" dirty="0" err="1"/>
              <a:t>Việt</a:t>
            </a:r>
            <a:r>
              <a:rPr lang="en" dirty="0"/>
              <a:t> </a:t>
            </a:r>
            <a:r>
              <a:rPr lang="en" dirty="0" err="1"/>
              <a:t>là</a:t>
            </a:r>
            <a:r>
              <a:rPr lang="en" dirty="0"/>
              <a:t> </a:t>
            </a:r>
            <a:r>
              <a:rPr lang="vi-VN" dirty="0" smtClean="0"/>
              <a:t>Đồng hồ thông minh trên đường đi của bạn</a:t>
            </a:r>
            <a:r>
              <a:rPr lang="en" dirty="0" smtClean="0"/>
              <a:t>. </a:t>
            </a:r>
            <a:r>
              <a:rPr lang="en" dirty="0" err="1"/>
              <a:t>Nhóm</a:t>
            </a:r>
            <a:r>
              <a:rPr lang="en" dirty="0"/>
              <a:t> </a:t>
            </a:r>
            <a:r>
              <a:rPr lang="en" dirty="0" err="1"/>
              <a:t>chúng</a:t>
            </a:r>
            <a:r>
              <a:rPr lang="en" dirty="0"/>
              <a:t> </a:t>
            </a:r>
            <a:r>
              <a:rPr lang="en" dirty="0" err="1"/>
              <a:t>tôi</a:t>
            </a:r>
            <a:r>
              <a:rPr lang="en" dirty="0"/>
              <a:t> </a:t>
            </a:r>
            <a:r>
              <a:rPr lang="en" dirty="0" err="1"/>
              <a:t>bao</a:t>
            </a:r>
            <a:r>
              <a:rPr lang="en" dirty="0"/>
              <a:t> </a:t>
            </a:r>
            <a:r>
              <a:rPr lang="en" dirty="0" err="1"/>
              <a:t>gồm</a:t>
            </a:r>
            <a:r>
              <a:rPr lang="en" dirty="0"/>
              <a:t> 4 </a:t>
            </a:r>
            <a:r>
              <a:rPr lang="en" dirty="0" err="1"/>
              <a:t>thành</a:t>
            </a:r>
            <a:r>
              <a:rPr lang="en" dirty="0"/>
              <a:t> </a:t>
            </a:r>
            <a:r>
              <a:rPr lang="en" dirty="0" err="1"/>
              <a:t>viên</a:t>
            </a:r>
            <a:r>
              <a:rPr lang="en" dirty="0"/>
              <a:t>… </a:t>
            </a:r>
            <a:r>
              <a:rPr lang="en" dirty="0" err="1"/>
              <a:t>dưới</a:t>
            </a:r>
            <a:r>
              <a:rPr lang="en" dirty="0"/>
              <a:t> </a:t>
            </a:r>
            <a:r>
              <a:rPr lang="en" dirty="0" err="1"/>
              <a:t>sự</a:t>
            </a:r>
            <a:r>
              <a:rPr lang="en" dirty="0"/>
              <a:t> </a:t>
            </a:r>
            <a:r>
              <a:rPr lang="en" dirty="0" err="1"/>
              <a:t>hướng</a:t>
            </a:r>
            <a:r>
              <a:rPr lang="en" dirty="0"/>
              <a:t> </a:t>
            </a:r>
            <a:r>
              <a:rPr lang="en" dirty="0" err="1"/>
              <a:t>dẫn</a:t>
            </a:r>
            <a:r>
              <a:rPr lang="en" dirty="0"/>
              <a:t> </a:t>
            </a:r>
            <a:r>
              <a:rPr lang="en" dirty="0" err="1"/>
              <a:t>của</a:t>
            </a:r>
            <a:r>
              <a:rPr lang="en" dirty="0"/>
              <a:t> </a:t>
            </a:r>
            <a:r>
              <a:rPr lang="en" dirty="0" err="1"/>
              <a:t>thầy</a:t>
            </a:r>
            <a:r>
              <a:rPr lang="en" dirty="0"/>
              <a:t> Kiều Trọng Khánh.</a:t>
            </a:r>
          </a:p>
        </p:txBody>
      </p:sp>
    </p:spTree>
    <p:extLst>
      <p:ext uri="{BB962C8B-B14F-4D97-AF65-F5344CB8AC3E}">
        <p14:creationId xmlns:p14="http://schemas.microsoft.com/office/powerpoint/2010/main" val="279971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9C3E7-3278-1243-886F-92FF82204DB1}" type="slidenum">
              <a:rPr lang="en-US" smtClean="0"/>
              <a:t>2</a:t>
            </a:fld>
            <a:endParaRPr lang="en-US"/>
          </a:p>
        </p:txBody>
      </p:sp>
    </p:spTree>
    <p:extLst>
      <p:ext uri="{BB962C8B-B14F-4D97-AF65-F5344CB8AC3E}">
        <p14:creationId xmlns:p14="http://schemas.microsoft.com/office/powerpoint/2010/main" val="434315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5"/>
        <p:cNvGrpSpPr/>
        <p:nvPr/>
      </p:nvGrpSpPr>
      <p:grpSpPr>
        <a:xfrm>
          <a:off x="0" y="0"/>
          <a:ext cx="0" cy="0"/>
          <a:chOff x="0" y="0"/>
          <a:chExt cx="0" cy="0"/>
        </a:xfrm>
      </p:grpSpPr>
      <p:sp>
        <p:nvSpPr>
          <p:cNvPr id="2096" name="Shape 20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97" name="Shape 20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Char char="-"/>
            </a:pPr>
            <a:r>
              <a:rPr lang="vi-VN" dirty="0" smtClean="0"/>
              <a:t>Hiện tại. </a:t>
            </a:r>
            <a:r>
              <a:rPr lang="en-US" dirty="0" smtClean="0"/>
              <a:t>T</a:t>
            </a:r>
            <a:r>
              <a:rPr lang="vi-VN" dirty="0" smtClean="0"/>
              <a:t>hông tin thời gian đến và đi tại mỗi trạm được chúng tôi sinh ra bằng code. Do vậy, cách làm này không khớp với thực tế. </a:t>
            </a:r>
          </a:p>
          <a:p>
            <a:pPr marL="457200" lvl="0" indent="-228600" rtl="0">
              <a:spcBef>
                <a:spcPts val="0"/>
              </a:spcBef>
              <a:buChar char="-"/>
            </a:pPr>
            <a:r>
              <a:rPr lang="vi-VN" dirty="0" smtClean="0"/>
              <a:t>Chúng tôi thiết kế thực thể Connection giữa PathInfo và Trip. Với cách thiết kế này, chúng tôi có thể mở rộng hệ thống.</a:t>
            </a:r>
            <a:r>
              <a:rPr lang="vi-VN" baseline="0" dirty="0" smtClean="0"/>
              <a:t> Cung cấp ứng dụng cho tài xế xe buýt thu thập dữ liệu thời gian tại mỗi trạm, gửi lên server, được approve từ staff và lưu thông tin vào database.</a:t>
            </a:r>
            <a:endParaRPr lang="en" dirty="0"/>
          </a:p>
        </p:txBody>
      </p:sp>
    </p:spTree>
    <p:extLst>
      <p:ext uri="{BB962C8B-B14F-4D97-AF65-F5344CB8AC3E}">
        <p14:creationId xmlns:p14="http://schemas.microsoft.com/office/powerpoint/2010/main" val="1607909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36350E-AE83-B244-8CE8-F69D8F81994C}" type="slidenum">
              <a:rPr lang="en-US" smtClean="0"/>
              <a:t>4</a:t>
            </a:fld>
            <a:endParaRPr lang="en-US"/>
          </a:p>
        </p:txBody>
      </p:sp>
    </p:spTree>
    <p:extLst>
      <p:ext uri="{BB962C8B-B14F-4D97-AF65-F5344CB8AC3E}">
        <p14:creationId xmlns:p14="http://schemas.microsoft.com/office/powerpoint/2010/main" val="2091975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36350E-AE83-B244-8CE8-F69D8F81994C}" type="slidenum">
              <a:rPr lang="en-US" smtClean="0"/>
              <a:t>5</a:t>
            </a:fld>
            <a:endParaRPr lang="en-US"/>
          </a:p>
        </p:txBody>
      </p:sp>
    </p:spTree>
    <p:extLst>
      <p:ext uri="{BB962C8B-B14F-4D97-AF65-F5344CB8AC3E}">
        <p14:creationId xmlns:p14="http://schemas.microsoft.com/office/powerpoint/2010/main" val="1527119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36350E-AE83-B244-8CE8-F69D8F81994C}" type="slidenum">
              <a:rPr lang="en-US" smtClean="0"/>
              <a:t>6</a:t>
            </a:fld>
            <a:endParaRPr lang="en-US"/>
          </a:p>
        </p:txBody>
      </p:sp>
    </p:spTree>
    <p:extLst>
      <p:ext uri="{BB962C8B-B14F-4D97-AF65-F5344CB8AC3E}">
        <p14:creationId xmlns:p14="http://schemas.microsoft.com/office/powerpoint/2010/main" val="173764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36350E-AE83-B244-8CE8-F69D8F81994C}" type="slidenum">
              <a:rPr lang="en-US" smtClean="0"/>
              <a:t>7</a:t>
            </a:fld>
            <a:endParaRPr lang="en-US"/>
          </a:p>
        </p:txBody>
      </p:sp>
    </p:spTree>
    <p:extLst>
      <p:ext uri="{BB962C8B-B14F-4D97-AF65-F5344CB8AC3E}">
        <p14:creationId xmlns:p14="http://schemas.microsoft.com/office/powerpoint/2010/main" val="2045143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5"/>
        <p:cNvGrpSpPr/>
        <p:nvPr/>
      </p:nvGrpSpPr>
      <p:grpSpPr>
        <a:xfrm>
          <a:off x="0" y="0"/>
          <a:ext cx="0" cy="0"/>
          <a:chOff x="0" y="0"/>
          <a:chExt cx="0" cy="0"/>
        </a:xfrm>
      </p:grpSpPr>
      <p:sp>
        <p:nvSpPr>
          <p:cNvPr id="2096" name="Shape 20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97" name="Shape 20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Char char="-"/>
            </a:pPr>
            <a:endParaRPr lang="en" dirty="0"/>
          </a:p>
        </p:txBody>
      </p:sp>
    </p:spTree>
    <p:extLst>
      <p:ext uri="{BB962C8B-B14F-4D97-AF65-F5344CB8AC3E}">
        <p14:creationId xmlns:p14="http://schemas.microsoft.com/office/powerpoint/2010/main" val="1966197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5"/>
        <p:cNvGrpSpPr/>
        <p:nvPr/>
      </p:nvGrpSpPr>
      <p:grpSpPr>
        <a:xfrm>
          <a:off x="0" y="0"/>
          <a:ext cx="0" cy="0"/>
          <a:chOff x="0" y="0"/>
          <a:chExt cx="0" cy="0"/>
        </a:xfrm>
      </p:grpSpPr>
      <p:sp>
        <p:nvSpPr>
          <p:cNvPr id="2116" name="Shape 2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7" name="Shape 2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b="1"/>
          </a:p>
        </p:txBody>
      </p:sp>
    </p:spTree>
    <p:extLst>
      <p:ext uri="{BB962C8B-B14F-4D97-AF65-F5344CB8AC3E}">
        <p14:creationId xmlns:p14="http://schemas.microsoft.com/office/powerpoint/2010/main" val="845456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a:off x="0" y="4"/>
            <a:ext cx="9144000" cy="4691399"/>
          </a:xfrm>
          <a:prstGeom prst="rect">
            <a:avLst/>
          </a:prstGeom>
          <a:solidFill>
            <a:schemeClr val="dk2"/>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10" name="Shape 10"/>
          <p:cNvCxnSpPr/>
          <p:nvPr/>
        </p:nvCxnSpPr>
        <p:spPr>
          <a:xfrm>
            <a:off x="0" y="4662139"/>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1" name="Shape 11"/>
          <p:cNvSpPr txBox="1">
            <a:spLocks noGrp="1"/>
          </p:cNvSpPr>
          <p:nvPr>
            <p:ph type="ctrTitle"/>
          </p:nvPr>
        </p:nvSpPr>
        <p:spPr>
          <a:xfrm>
            <a:off x="685800" y="2490375"/>
            <a:ext cx="7772400" cy="2198400"/>
          </a:xfrm>
          <a:prstGeom prst="rect">
            <a:avLst/>
          </a:prstGeom>
        </p:spPr>
        <p:txBody>
          <a:bodyPr lIns="91425" tIns="91425" rIns="91425" bIns="91425" anchor="b" anchorCtr="0"/>
          <a:lstStyle>
            <a:lvl1pPr>
              <a:spcBef>
                <a:spcPts val="0"/>
              </a:spcBef>
              <a:buSzPct val="100000"/>
              <a:defRPr sz="4050"/>
            </a:lvl1pPr>
            <a:lvl2pPr>
              <a:spcBef>
                <a:spcPts val="0"/>
              </a:spcBef>
              <a:buSzPct val="100000"/>
              <a:defRPr sz="4050"/>
            </a:lvl2pPr>
            <a:lvl3pPr>
              <a:spcBef>
                <a:spcPts val="0"/>
              </a:spcBef>
              <a:buSzPct val="100000"/>
              <a:defRPr sz="4050"/>
            </a:lvl3pPr>
            <a:lvl4pPr>
              <a:spcBef>
                <a:spcPts val="0"/>
              </a:spcBef>
              <a:buSzPct val="100000"/>
              <a:defRPr sz="4050"/>
            </a:lvl4pPr>
            <a:lvl5pPr>
              <a:spcBef>
                <a:spcPts val="0"/>
              </a:spcBef>
              <a:buSzPct val="100000"/>
              <a:defRPr sz="4050"/>
            </a:lvl5pPr>
            <a:lvl6pPr>
              <a:spcBef>
                <a:spcPts val="0"/>
              </a:spcBef>
              <a:buSzPct val="100000"/>
              <a:defRPr sz="4050"/>
            </a:lvl6pPr>
            <a:lvl7pPr>
              <a:spcBef>
                <a:spcPts val="0"/>
              </a:spcBef>
              <a:buSzPct val="100000"/>
              <a:defRPr sz="4050"/>
            </a:lvl7pPr>
            <a:lvl8pPr>
              <a:spcBef>
                <a:spcPts val="0"/>
              </a:spcBef>
              <a:buSzPct val="100000"/>
              <a:defRPr sz="4050"/>
            </a:lvl8pPr>
            <a:lvl9pPr>
              <a:spcBef>
                <a:spcPts val="0"/>
              </a:spcBef>
              <a:buSzPct val="100000"/>
              <a:defRPr sz="4050"/>
            </a:lvl9pPr>
          </a:lstStyle>
          <a:p>
            <a:endParaRPr/>
          </a:p>
        </p:txBody>
      </p:sp>
      <p:sp>
        <p:nvSpPr>
          <p:cNvPr id="12" name="Shape 12"/>
          <p:cNvSpPr txBox="1">
            <a:spLocks noGrp="1"/>
          </p:cNvSpPr>
          <p:nvPr>
            <p:ph type="subTitle" idx="1"/>
          </p:nvPr>
        </p:nvSpPr>
        <p:spPr>
          <a:xfrm>
            <a:off x="685800" y="4836039"/>
            <a:ext cx="7772400" cy="1032599"/>
          </a:xfrm>
          <a:prstGeom prst="rect">
            <a:avLst/>
          </a:prstGeom>
        </p:spPr>
        <p:txBody>
          <a:bodyPr lIns="91425" tIns="91425" rIns="91425" b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1688">
                <a:solidFill>
                  <a:schemeClr val="dk2"/>
                </a:solidFill>
              </a:defRPr>
            </a:lvl2pPr>
            <a:lvl3pPr>
              <a:spcBef>
                <a:spcPts val="0"/>
              </a:spcBef>
              <a:buClr>
                <a:schemeClr val="dk2"/>
              </a:buClr>
              <a:buSzPct val="100000"/>
              <a:buNone/>
              <a:defRPr sz="1688">
                <a:solidFill>
                  <a:schemeClr val="dk2"/>
                </a:solidFill>
              </a:defRPr>
            </a:lvl3pPr>
            <a:lvl4pPr>
              <a:spcBef>
                <a:spcPts val="0"/>
              </a:spcBef>
              <a:buClr>
                <a:schemeClr val="dk2"/>
              </a:buClr>
              <a:buSzPct val="100000"/>
              <a:buNone/>
              <a:defRPr sz="1688">
                <a:solidFill>
                  <a:schemeClr val="dk2"/>
                </a:solidFill>
              </a:defRPr>
            </a:lvl4pPr>
            <a:lvl5pPr>
              <a:spcBef>
                <a:spcPts val="0"/>
              </a:spcBef>
              <a:buClr>
                <a:schemeClr val="dk2"/>
              </a:buClr>
              <a:buSzPct val="100000"/>
              <a:buNone/>
              <a:defRPr sz="1688">
                <a:solidFill>
                  <a:schemeClr val="dk2"/>
                </a:solidFill>
              </a:defRPr>
            </a:lvl5pPr>
            <a:lvl6pPr>
              <a:spcBef>
                <a:spcPts val="0"/>
              </a:spcBef>
              <a:buClr>
                <a:schemeClr val="dk2"/>
              </a:buClr>
              <a:buSzPct val="100000"/>
              <a:buNone/>
              <a:defRPr sz="1688">
                <a:solidFill>
                  <a:schemeClr val="dk2"/>
                </a:solidFill>
              </a:defRPr>
            </a:lvl6pPr>
            <a:lvl7pPr>
              <a:spcBef>
                <a:spcPts val="0"/>
              </a:spcBef>
              <a:buClr>
                <a:schemeClr val="dk2"/>
              </a:buClr>
              <a:buSzPct val="100000"/>
              <a:buNone/>
              <a:defRPr sz="1688">
                <a:solidFill>
                  <a:schemeClr val="dk2"/>
                </a:solidFill>
              </a:defRPr>
            </a:lvl7pPr>
            <a:lvl8pPr>
              <a:spcBef>
                <a:spcPts val="0"/>
              </a:spcBef>
              <a:buClr>
                <a:schemeClr val="dk2"/>
              </a:buClr>
              <a:buSzPct val="100000"/>
              <a:buNone/>
              <a:defRPr sz="1688">
                <a:solidFill>
                  <a:schemeClr val="dk2"/>
                </a:solidFill>
              </a:defRPr>
            </a:lvl8pPr>
            <a:lvl9pPr>
              <a:spcBef>
                <a:spcPts val="0"/>
              </a:spcBef>
              <a:buClr>
                <a:schemeClr val="dk2"/>
              </a:buClr>
              <a:buSzPct val="100000"/>
              <a:buNone/>
              <a:defRPr sz="1688">
                <a:solidFill>
                  <a:schemeClr val="dk2"/>
                </a:solidFill>
              </a:defRPr>
            </a:lvl9pPr>
          </a:lstStyle>
          <a:p>
            <a:endParaRPr/>
          </a:p>
        </p:txBody>
      </p:sp>
      <p:sp>
        <p:nvSpPr>
          <p:cNvPr id="13" name="Shape 13"/>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1662359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4"/>
            <a:ext cx="9144000" cy="1532999"/>
          </a:xfrm>
          <a:prstGeom prst="rect">
            <a:avLst/>
          </a:prstGeom>
          <a:solidFill>
            <a:srgbClr val="2388DB"/>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16" name="Shape 16"/>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129154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p:nvPr/>
        </p:nvSpPr>
        <p:spPr>
          <a:xfrm>
            <a:off x="0" y="4"/>
            <a:ext cx="9144000" cy="1532999"/>
          </a:xfrm>
          <a:prstGeom prst="rect">
            <a:avLst/>
          </a:prstGeom>
          <a:solidFill>
            <a:schemeClr val="dk2"/>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22" name="Shape 22"/>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23" name="Shape 23"/>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4" name="Shape 24"/>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5" name="Shape 25"/>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1475071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p:nvPr/>
        </p:nvSpPr>
        <p:spPr>
          <a:xfrm>
            <a:off x="0" y="4"/>
            <a:ext cx="9144000" cy="1532999"/>
          </a:xfrm>
          <a:prstGeom prst="rect">
            <a:avLst/>
          </a:prstGeom>
          <a:solidFill>
            <a:srgbClr val="2388DB"/>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29" name="Shape 29"/>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30" name="Shape 30"/>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1" name="Shape 31"/>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1402561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32"/>
        <p:cNvGrpSpPr/>
        <p:nvPr/>
      </p:nvGrpSpPr>
      <p:grpSpPr>
        <a:xfrm>
          <a:off x="0" y="0"/>
          <a:ext cx="0" cy="0"/>
          <a:chOff x="0" y="0"/>
          <a:chExt cx="0" cy="0"/>
        </a:xfrm>
      </p:grpSpPr>
      <p:sp>
        <p:nvSpPr>
          <p:cNvPr id="33" name="Shape 33"/>
          <p:cNvSpPr txBox="1">
            <a:spLocks noGrp="1"/>
          </p:cNvSpPr>
          <p:nvPr>
            <p:ph type="body" idx="1"/>
          </p:nvPr>
        </p:nvSpPr>
        <p:spPr>
          <a:xfrm>
            <a:off x="457200" y="5875078"/>
            <a:ext cx="8229600" cy="692700"/>
          </a:xfrm>
          <a:prstGeom prst="rect">
            <a:avLst/>
          </a:prstGeom>
        </p:spPr>
        <p:txBody>
          <a:bodyPr lIns="91425" tIns="91425" rIns="91425" bIns="91425" anchor="t" anchorCtr="0"/>
          <a:lstStyle>
            <a:lvl1pPr>
              <a:spcBef>
                <a:spcPts val="0"/>
              </a:spcBef>
              <a:buClr>
                <a:schemeClr val="dk2"/>
              </a:buClr>
              <a:buSzPct val="100000"/>
              <a:buNone/>
              <a:defRPr sz="1013">
                <a:solidFill>
                  <a:schemeClr val="dk2"/>
                </a:solidFill>
              </a:defRPr>
            </a:lvl1pPr>
          </a:lstStyle>
          <a:p>
            <a:endParaRPr/>
          </a:p>
        </p:txBody>
      </p:sp>
      <p:sp>
        <p:nvSpPr>
          <p:cNvPr id="34" name="Shape 34"/>
          <p:cNvSpPr/>
          <p:nvPr/>
        </p:nvSpPr>
        <p:spPr>
          <a:xfrm>
            <a:off x="4274" y="0"/>
            <a:ext cx="9144000" cy="5875200"/>
          </a:xfrm>
          <a:prstGeom prst="rect">
            <a:avLst/>
          </a:prstGeom>
          <a:solidFill>
            <a:srgbClr val="2388DB"/>
          </a:solidFill>
          <a:ln>
            <a:noFill/>
          </a:ln>
        </p:spPr>
        <p:txBody>
          <a:bodyPr lIns="51427" tIns="25706" rIns="51427" bIns="25706" anchor="ctr" anchorCtr="0">
            <a:noAutofit/>
          </a:bodyPr>
          <a:lstStyle/>
          <a:p>
            <a:endParaRPr sz="788" kern="0">
              <a:solidFill>
                <a:srgbClr val="000000"/>
              </a:solidFill>
              <a:ea typeface="Arial"/>
              <a:cs typeface="Arial"/>
              <a:sym typeface="Arial"/>
              <a:rtl val="0"/>
            </a:endParaRPr>
          </a:p>
        </p:txBody>
      </p:sp>
      <p:cxnSp>
        <p:nvCxnSpPr>
          <p:cNvPr id="35" name="Shape 35"/>
          <p:cNvCxnSpPr/>
          <p:nvPr/>
        </p:nvCxnSpPr>
        <p:spPr>
          <a:xfrm>
            <a:off x="0" y="5845828"/>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36" name="Shape 36"/>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a:solidFill>
                  <a:srgbClr val="000000"/>
                </a:solidFill>
              </a:rPr>
              <a:pPr/>
              <a:t>‹#›</a:t>
            </a:fld>
            <a:endParaRPr lang="en">
              <a:solidFill>
                <a:srgbClr val="000000"/>
              </a:solidFill>
            </a:endParaRPr>
          </a:p>
        </p:txBody>
      </p:sp>
    </p:spTree>
    <p:extLst>
      <p:ext uri="{BB962C8B-B14F-4D97-AF65-F5344CB8AC3E}">
        <p14:creationId xmlns:p14="http://schemas.microsoft.com/office/powerpoint/2010/main" val="1040566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7"/>
        <p:cNvGrpSpPr/>
        <p:nvPr/>
      </p:nvGrpSpPr>
      <p:grpSpPr>
        <a:xfrm>
          <a:off x="0" y="0"/>
          <a:ext cx="0" cy="0"/>
          <a:chOff x="0" y="0"/>
          <a:chExt cx="0" cy="0"/>
        </a:xfrm>
      </p:grpSpPr>
      <p:sp>
        <p:nvSpPr>
          <p:cNvPr id="38" name="Shape 38"/>
          <p:cNvSpPr txBox="1">
            <a:spLocks noGrp="1"/>
          </p:cNvSpPr>
          <p:nvPr>
            <p:ph type="sldNum" idx="12"/>
          </p:nvPr>
        </p:nvSpPr>
        <p:spPr>
          <a:xfrm>
            <a:off x="8556793" y="6333138"/>
            <a:ext cx="548699" cy="524699"/>
          </a:xfrm>
          <a:prstGeom prst="rect">
            <a:avLst/>
          </a:prstGeom>
        </p:spPr>
        <p:txBody>
          <a:bodyPr lIns="91425" tIns="91425" rIns="91425" bIns="91425" anchor="ctr" anchorCtr="0">
            <a:noAutofit/>
          </a:bodyPr>
          <a:lstStyle/>
          <a:p>
            <a:fld id="{00000000-1234-1234-1234-123412341234}" type="slidenum">
              <a:rPr lang="en" smtClean="0">
                <a:solidFill>
                  <a:srgbClr val="FFFFFF"/>
                </a:solidFill>
              </a:rPr>
              <a:pPr/>
              <a:t>‹#›</a:t>
            </a:fld>
            <a:endParaRPr lang="en">
              <a:solidFill>
                <a:srgbClr val="FFFFFF"/>
              </a:solidFill>
            </a:endParaRPr>
          </a:p>
        </p:txBody>
      </p:sp>
    </p:spTree>
    <p:extLst>
      <p:ext uri="{BB962C8B-B14F-4D97-AF65-F5344CB8AC3E}">
        <p14:creationId xmlns:p14="http://schemas.microsoft.com/office/powerpoint/2010/main" val="2246097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3" y="6333138"/>
            <a:ext cx="548699" cy="524699"/>
          </a:xfrm>
          <a:prstGeom prst="rect">
            <a:avLst/>
          </a:prstGeom>
          <a:noFill/>
          <a:ln>
            <a:noFill/>
          </a:ln>
        </p:spPr>
        <p:txBody>
          <a:bodyPr lIns="91425" tIns="91425" rIns="91425" bIns="91425" anchor="ctr" anchorCtr="0">
            <a:noAutofit/>
          </a:bodyPr>
          <a:lstStyle/>
          <a:p>
            <a:pPr algn="r"/>
            <a:fld id="{00000000-1234-1234-1234-123412341234}" type="slidenum">
              <a:rPr lang="en" sz="731" kern="0">
                <a:solidFill>
                  <a:srgbClr val="2388DB"/>
                </a:solidFill>
                <a:ea typeface="Arial"/>
                <a:cs typeface="Arial"/>
                <a:sym typeface="Arial"/>
                <a:rtl val="0"/>
              </a:rPr>
              <a:pPr algn="r"/>
              <a:t>‹#›</a:t>
            </a:fld>
            <a:endParaRPr lang="en" sz="731" kern="0">
              <a:solidFill>
                <a:srgbClr val="2388DB"/>
              </a:solidFill>
              <a:ea typeface="Arial"/>
              <a:cs typeface="Arial"/>
              <a:sym typeface="Arial"/>
              <a:rtl val="0"/>
            </a:endParaRPr>
          </a:p>
        </p:txBody>
      </p:sp>
    </p:spTree>
    <p:extLst>
      <p:ext uri="{BB962C8B-B14F-4D97-AF65-F5344CB8AC3E}">
        <p14:creationId xmlns:p14="http://schemas.microsoft.com/office/powerpoint/2010/main" val="93412235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788"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Shape 43"/>
          <p:cNvSpPr txBox="1">
            <a:spLocks noGrp="1"/>
          </p:cNvSpPr>
          <p:nvPr>
            <p:ph type="ctrTitle"/>
          </p:nvPr>
        </p:nvSpPr>
        <p:spPr>
          <a:xfrm>
            <a:off x="1307981" y="2901023"/>
            <a:ext cx="6521570" cy="1236600"/>
          </a:xfrm>
          <a:prstGeom prst="rect">
            <a:avLst/>
          </a:prstGeom>
        </p:spPr>
        <p:txBody>
          <a:bodyPr lIns="51427" tIns="51427" rIns="51427" bIns="51427" anchor="b" anchorCtr="0">
            <a:noAutofit/>
          </a:bodyPr>
          <a:lstStyle/>
          <a:p>
            <a:pPr algn="ctr"/>
            <a:r>
              <a:rPr lang="en-US" sz="3713" dirty="0">
                <a:latin typeface="Cambria" charset="0"/>
                <a:ea typeface="Cambria" charset="0"/>
                <a:cs typeface="Cambria" charset="0"/>
              </a:rPr>
              <a:t>Smart Wear on Your Route</a:t>
            </a:r>
            <a:endParaRPr lang="en" sz="3713" dirty="0">
              <a:latin typeface="Cambria" charset="0"/>
              <a:ea typeface="Cambria" charset="0"/>
              <a:cs typeface="Cambria" charset="0"/>
            </a:endParaRPr>
          </a:p>
        </p:txBody>
      </p:sp>
      <p:sp>
        <p:nvSpPr>
          <p:cNvPr id="46" name="Shape 46"/>
          <p:cNvSpPr txBox="1">
            <a:spLocks noGrp="1"/>
          </p:cNvSpPr>
          <p:nvPr>
            <p:ph type="sldNum" idx="12"/>
          </p:nvPr>
        </p:nvSpPr>
        <p:spPr>
          <a:xfrm>
            <a:off x="8618496" y="6299693"/>
            <a:ext cx="308643" cy="295143"/>
          </a:xfrm>
          <a:prstGeom prst="rect">
            <a:avLst/>
          </a:prstGeom>
        </p:spPr>
        <p:txBody>
          <a:bodyPr lIns="51427" tIns="51427" rIns="51427" bIns="51427" anchor="ctr" anchorCtr="0">
            <a:noAutofit/>
          </a:bodyPr>
          <a:lstStyle/>
          <a:p>
            <a:fld id="{00000000-1234-1234-1234-123412341234}" type="slidenum">
              <a:rPr lang="en">
                <a:solidFill>
                  <a:srgbClr val="000000"/>
                </a:solidFill>
              </a:rPr>
              <a:pPr/>
              <a:t>1</a:t>
            </a:fld>
            <a:endParaRPr lang="en" dirty="0">
              <a:solidFill>
                <a:srgbClr val="000000"/>
              </a:solidFill>
            </a:endParaRPr>
          </a:p>
        </p:txBody>
      </p:sp>
      <p:sp>
        <p:nvSpPr>
          <p:cNvPr id="44" name="Shape 44"/>
          <p:cNvSpPr txBox="1"/>
          <p:nvPr/>
        </p:nvSpPr>
        <p:spPr>
          <a:xfrm>
            <a:off x="0" y="4904376"/>
            <a:ext cx="4904509" cy="1395317"/>
          </a:xfrm>
          <a:prstGeom prst="rect">
            <a:avLst/>
          </a:prstGeom>
          <a:noFill/>
          <a:ln>
            <a:noFill/>
          </a:ln>
        </p:spPr>
        <p:txBody>
          <a:bodyPr lIns="51427" tIns="51427" rIns="51427" bIns="51427" anchor="t" anchorCtr="0">
            <a:noAutofit/>
          </a:bodyPr>
          <a:lstStyle/>
          <a:p>
            <a:pPr marL="257175" indent="-192881">
              <a:buClr>
                <a:srgbClr val="2388DB"/>
              </a:buClr>
              <a:buSzPct val="100000"/>
              <a:buFontTx/>
              <a:buChar char="-"/>
            </a:pPr>
            <a:r>
              <a:rPr lang="vi-VN" kern="0" dirty="0">
                <a:solidFill>
                  <a:srgbClr val="2388DB"/>
                </a:solidFill>
                <a:latin typeface="Cambria" charset="0"/>
                <a:ea typeface="Cambria" charset="0"/>
                <a:cs typeface="Cambria" charset="0"/>
                <a:sym typeface="Arial"/>
                <a:rtl val="0"/>
              </a:rPr>
              <a:t>Huỳnh Quang Thảo</a:t>
            </a:r>
            <a:r>
              <a:rPr lang="en" kern="0" dirty="0">
                <a:solidFill>
                  <a:srgbClr val="2388DB"/>
                </a:solidFill>
                <a:latin typeface="Cambria" charset="0"/>
                <a:ea typeface="Cambria" charset="0"/>
                <a:cs typeface="Cambria" charset="0"/>
                <a:sym typeface="Arial"/>
                <a:rtl val="0"/>
              </a:rPr>
              <a:t> – SE609</a:t>
            </a:r>
            <a:r>
              <a:rPr lang="vi-VN" kern="0" dirty="0">
                <a:solidFill>
                  <a:srgbClr val="2388DB"/>
                </a:solidFill>
                <a:latin typeface="Cambria" charset="0"/>
                <a:ea typeface="Cambria" charset="0"/>
                <a:cs typeface="Cambria" charset="0"/>
                <a:sym typeface="Arial"/>
                <a:rtl val="0"/>
              </a:rPr>
              <a:t>63</a:t>
            </a:r>
            <a:r>
              <a:rPr lang="en" kern="0" dirty="0">
                <a:solidFill>
                  <a:srgbClr val="2388DB"/>
                </a:solidFill>
                <a:latin typeface="Cambria" charset="0"/>
                <a:ea typeface="Cambria" charset="0"/>
                <a:cs typeface="Cambria" charset="0"/>
                <a:sym typeface="Arial"/>
                <a:rtl val="0"/>
              </a:rPr>
              <a:t> – Team Leader</a:t>
            </a:r>
          </a:p>
          <a:p>
            <a:pPr marL="257175" indent="-192881">
              <a:buClr>
                <a:srgbClr val="2388DB"/>
              </a:buClr>
              <a:buSzPct val="100000"/>
              <a:buFontTx/>
              <a:buChar char="-"/>
            </a:pPr>
            <a:r>
              <a:rPr lang="vi-VN" kern="0" dirty="0">
                <a:solidFill>
                  <a:srgbClr val="2388DB"/>
                </a:solidFill>
                <a:latin typeface="Cambria" charset="0"/>
                <a:ea typeface="Cambria" charset="0"/>
                <a:cs typeface="Cambria" charset="0"/>
                <a:sym typeface="Arial"/>
                <a:rtl val="0"/>
              </a:rPr>
              <a:t>Trần Thanh Ngoan</a:t>
            </a:r>
            <a:r>
              <a:rPr lang="en" kern="0" dirty="0">
                <a:solidFill>
                  <a:srgbClr val="2388DB"/>
                </a:solidFill>
                <a:latin typeface="Cambria" charset="0"/>
                <a:ea typeface="Cambria" charset="0"/>
                <a:cs typeface="Cambria" charset="0"/>
                <a:sym typeface="Arial"/>
                <a:rtl val="0"/>
              </a:rPr>
              <a:t> – </a:t>
            </a:r>
            <a:r>
              <a:rPr lang="en-US" kern="0" dirty="0">
                <a:solidFill>
                  <a:srgbClr val="2388DB"/>
                </a:solidFill>
                <a:latin typeface="Cambria" charset="0"/>
                <a:ea typeface="Cambria" charset="0"/>
                <a:cs typeface="Cambria" charset="0"/>
                <a:sym typeface="Arial"/>
                <a:rtl val="0"/>
              </a:rPr>
              <a:t>SE</a:t>
            </a:r>
            <a:endParaRPr lang="en" kern="0" dirty="0">
              <a:solidFill>
                <a:srgbClr val="2388DB"/>
              </a:solidFill>
              <a:latin typeface="Cambria" charset="0"/>
              <a:ea typeface="Cambria" charset="0"/>
              <a:cs typeface="Cambria" charset="0"/>
              <a:sym typeface="Arial"/>
              <a:rtl val="0"/>
            </a:endParaRPr>
          </a:p>
          <a:p>
            <a:pPr marL="257175" indent="-192881">
              <a:buClr>
                <a:srgbClr val="2388DB"/>
              </a:buClr>
              <a:buSzPct val="100000"/>
              <a:buFontTx/>
              <a:buChar char="-"/>
            </a:pPr>
            <a:r>
              <a:rPr lang="vi-VN" kern="0" dirty="0">
                <a:solidFill>
                  <a:srgbClr val="2388DB"/>
                </a:solidFill>
                <a:latin typeface="Cambria" charset="0"/>
                <a:ea typeface="Cambria" charset="0"/>
                <a:cs typeface="Cambria" charset="0"/>
                <a:sym typeface="Arial"/>
                <a:rtl val="0"/>
              </a:rPr>
              <a:t>Nguyễn Trung Nam</a:t>
            </a:r>
            <a:r>
              <a:rPr lang="en" kern="0" dirty="0">
                <a:solidFill>
                  <a:srgbClr val="2388DB"/>
                </a:solidFill>
                <a:latin typeface="Cambria" charset="0"/>
                <a:ea typeface="Cambria" charset="0"/>
                <a:cs typeface="Cambria" charset="0"/>
                <a:sym typeface="Arial"/>
                <a:rtl val="0"/>
              </a:rPr>
              <a:t> – </a:t>
            </a:r>
            <a:r>
              <a:rPr lang="en-US" kern="0" dirty="0">
                <a:solidFill>
                  <a:srgbClr val="2388DB"/>
                </a:solidFill>
                <a:latin typeface="Cambria" charset="0"/>
                <a:ea typeface="Cambria" charset="0"/>
                <a:cs typeface="Cambria" charset="0"/>
                <a:sym typeface="Arial"/>
                <a:rtl val="0"/>
              </a:rPr>
              <a:t>SE</a:t>
            </a:r>
            <a:endParaRPr lang="en" kern="0" dirty="0">
              <a:solidFill>
                <a:srgbClr val="2388DB"/>
              </a:solidFill>
              <a:latin typeface="Cambria" charset="0"/>
              <a:ea typeface="Cambria" charset="0"/>
              <a:cs typeface="Cambria" charset="0"/>
              <a:sym typeface="Arial"/>
              <a:rtl val="0"/>
            </a:endParaRPr>
          </a:p>
          <a:p>
            <a:pPr marL="257175" indent="-192881">
              <a:buClr>
                <a:srgbClr val="2388DB"/>
              </a:buClr>
              <a:buSzPct val="100000"/>
              <a:buFontTx/>
              <a:buChar char="-"/>
            </a:pPr>
            <a:r>
              <a:rPr lang="vi-VN" kern="0" dirty="0">
                <a:solidFill>
                  <a:srgbClr val="2388DB"/>
                </a:solidFill>
                <a:latin typeface="Cambria" charset="0"/>
                <a:ea typeface="Cambria" charset="0"/>
                <a:cs typeface="Cambria" charset="0"/>
                <a:sym typeface="Arial"/>
                <a:rtl val="0"/>
              </a:rPr>
              <a:t>Ngô Tiến Đạt</a:t>
            </a:r>
            <a:r>
              <a:rPr lang="en" kern="0" dirty="0">
                <a:solidFill>
                  <a:srgbClr val="2388DB"/>
                </a:solidFill>
                <a:latin typeface="Cambria" charset="0"/>
                <a:ea typeface="Cambria" charset="0"/>
                <a:cs typeface="Cambria" charset="0"/>
                <a:sym typeface="Arial"/>
                <a:rtl val="0"/>
              </a:rPr>
              <a:t> – </a:t>
            </a:r>
            <a:r>
              <a:rPr lang="en-US" kern="0" dirty="0">
                <a:solidFill>
                  <a:srgbClr val="2388DB"/>
                </a:solidFill>
                <a:latin typeface="Cambria" charset="0"/>
                <a:ea typeface="Cambria" charset="0"/>
                <a:cs typeface="Cambria" charset="0"/>
                <a:sym typeface="Arial"/>
                <a:rtl val="0"/>
              </a:rPr>
              <a:t>SE</a:t>
            </a:r>
            <a:endParaRPr lang="en" kern="0" dirty="0">
              <a:solidFill>
                <a:srgbClr val="2388DB"/>
              </a:solidFill>
              <a:latin typeface="Cambria" charset="0"/>
              <a:ea typeface="Cambria" charset="0"/>
              <a:cs typeface="Cambria" charset="0"/>
              <a:sym typeface="Arial"/>
              <a:rtl val="0"/>
            </a:endParaRPr>
          </a:p>
        </p:txBody>
      </p:sp>
      <p:sp>
        <p:nvSpPr>
          <p:cNvPr id="45" name="Shape 45"/>
          <p:cNvSpPr txBox="1"/>
          <p:nvPr/>
        </p:nvSpPr>
        <p:spPr>
          <a:xfrm>
            <a:off x="5334526" y="5357720"/>
            <a:ext cx="2495025" cy="1137375"/>
          </a:xfrm>
          <a:prstGeom prst="rect">
            <a:avLst/>
          </a:prstGeom>
          <a:noFill/>
          <a:ln>
            <a:noFill/>
          </a:ln>
        </p:spPr>
        <p:txBody>
          <a:bodyPr lIns="51427" tIns="51427" rIns="51427" bIns="51427" anchor="t" anchorCtr="0">
            <a:noAutofit/>
          </a:bodyPr>
          <a:lstStyle/>
          <a:p>
            <a:r>
              <a:rPr lang="en" kern="0" dirty="0">
                <a:solidFill>
                  <a:srgbClr val="2388DB"/>
                </a:solidFill>
                <a:latin typeface="Cambria" charset="0"/>
                <a:ea typeface="Cambria" charset="0"/>
                <a:cs typeface="Cambria" charset="0"/>
                <a:sym typeface="Arial"/>
                <a:rtl val="0"/>
              </a:rPr>
              <a:t>Supervisor:</a:t>
            </a:r>
          </a:p>
          <a:p>
            <a:r>
              <a:rPr lang="en" kern="0" dirty="0">
                <a:solidFill>
                  <a:srgbClr val="2388DB"/>
                </a:solidFill>
                <a:latin typeface="Cambria" charset="0"/>
                <a:ea typeface="Cambria" charset="0"/>
                <a:cs typeface="Cambria" charset="0"/>
                <a:sym typeface="Arial"/>
                <a:rtl val="0"/>
              </a:rPr>
              <a:t>Mr. Kiều Trọng Khánh</a:t>
            </a:r>
          </a:p>
        </p:txBody>
      </p:sp>
    </p:spTree>
    <p:extLst>
      <p:ext uri="{BB962C8B-B14F-4D97-AF65-F5344CB8AC3E}">
        <p14:creationId xmlns:p14="http://schemas.microsoft.com/office/powerpoint/2010/main" val="1887737453"/>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6000" dirty="0" err="1" smtClean="0">
                <a:solidFill>
                  <a:schemeClr val="bg1"/>
                </a:solidFill>
                <a:latin typeface="Cambria" pitchFamily="18" charset="0"/>
              </a:rPr>
              <a:t>OutCome</a:t>
            </a:r>
            <a:endParaRPr lang="en-US" sz="6000" dirty="0">
              <a:solidFill>
                <a:schemeClr val="bg1"/>
              </a:solidFill>
              <a:latin typeface="Cambria" pitchFamily="18" charset="0"/>
            </a:endParaRPr>
          </a:p>
        </p:txBody>
      </p:sp>
      <p:sp>
        <p:nvSpPr>
          <p:cNvPr id="4" name="Slide Number Placeholder 3"/>
          <p:cNvSpPr>
            <a:spLocks noGrp="1"/>
          </p:cNvSpPr>
          <p:nvPr>
            <p:ph type="sldNum" idx="12"/>
          </p:nvPr>
        </p:nvSpPr>
        <p:spPr/>
        <p:txBody>
          <a:bodyPr/>
          <a:lstStyle/>
          <a:p>
            <a:fld id="{00000000-1234-1234-1234-123412341234}" type="slidenum">
              <a:rPr lang="en" smtClean="0"/>
              <a:pPr/>
              <a:t>2</a:t>
            </a:fld>
            <a:endParaRPr lang="en"/>
          </a:p>
        </p:txBody>
      </p:sp>
      <p:grpSp>
        <p:nvGrpSpPr>
          <p:cNvPr id="16" name="Group 15"/>
          <p:cNvGrpSpPr/>
          <p:nvPr/>
        </p:nvGrpSpPr>
        <p:grpSpPr>
          <a:xfrm>
            <a:off x="3651544" y="3466888"/>
            <a:ext cx="1808508" cy="1522346"/>
            <a:chOff x="3762294" y="3466888"/>
            <a:chExt cx="1808508" cy="1522346"/>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7747" y="3466888"/>
              <a:ext cx="1306902" cy="1306902"/>
            </a:xfrm>
            <a:prstGeom prst="rect">
              <a:avLst/>
            </a:prstGeom>
          </p:spPr>
        </p:pic>
        <p:sp>
          <p:nvSpPr>
            <p:cNvPr id="8" name="TextBox 7"/>
            <p:cNvSpPr txBox="1"/>
            <p:nvPr/>
          </p:nvSpPr>
          <p:spPr>
            <a:xfrm>
              <a:off x="3762294" y="4589124"/>
              <a:ext cx="1808508" cy="400110"/>
            </a:xfrm>
            <a:prstGeom prst="rect">
              <a:avLst/>
            </a:prstGeom>
            <a:noFill/>
          </p:spPr>
          <p:txBody>
            <a:bodyPr wrap="none" rtlCol="0">
              <a:spAutoFit/>
            </a:bodyPr>
            <a:lstStyle/>
            <a:p>
              <a:r>
                <a:rPr lang="en-US" sz="2000" b="1" dirty="0" smtClean="0">
                  <a:latin typeface="Cambria" panose="02040503050406030204" pitchFamily="18" charset="0"/>
                </a:rPr>
                <a:t>Street Router</a:t>
              </a:r>
              <a:endParaRPr lang="en-US" sz="2000" b="1" dirty="0">
                <a:latin typeface="Cambria" panose="02040503050406030204" pitchFamily="18" charset="0"/>
              </a:endParaRPr>
            </a:p>
          </p:txBody>
        </p:sp>
      </p:grpSp>
      <p:grpSp>
        <p:nvGrpSpPr>
          <p:cNvPr id="5" name="Group 4"/>
          <p:cNvGrpSpPr/>
          <p:nvPr/>
        </p:nvGrpSpPr>
        <p:grpSpPr>
          <a:xfrm>
            <a:off x="982207" y="1642667"/>
            <a:ext cx="1458733" cy="1535149"/>
            <a:chOff x="982207" y="1642667"/>
            <a:chExt cx="1458733" cy="1535149"/>
          </a:xfrm>
        </p:grpSpPr>
        <p:pic>
          <p:nvPicPr>
            <p:cNvPr id="10" name="Picture 2" descr="C:\Users\ngoan\Desktop\image\b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342" y="1642667"/>
              <a:ext cx="1135039" cy="113503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982207" y="2777706"/>
              <a:ext cx="1458733" cy="400110"/>
            </a:xfrm>
            <a:prstGeom prst="rect">
              <a:avLst/>
            </a:prstGeom>
            <a:noFill/>
          </p:spPr>
          <p:txBody>
            <a:bodyPr wrap="none" rtlCol="0">
              <a:spAutoFit/>
            </a:bodyPr>
            <a:lstStyle/>
            <a:p>
              <a:r>
                <a:rPr lang="en-US" sz="2000" b="1" dirty="0" smtClean="0">
                  <a:latin typeface="Cambria" panose="02040503050406030204" pitchFamily="18" charset="0"/>
                </a:rPr>
                <a:t>Search bus</a:t>
              </a:r>
              <a:endParaRPr lang="en-US" sz="2000" b="1" dirty="0">
                <a:latin typeface="Cambria" panose="02040503050406030204" pitchFamily="18" charset="0"/>
              </a:endParaRPr>
            </a:p>
          </p:txBody>
        </p:sp>
      </p:grpSp>
      <p:grpSp>
        <p:nvGrpSpPr>
          <p:cNvPr id="6" name="Group 5"/>
          <p:cNvGrpSpPr/>
          <p:nvPr/>
        </p:nvGrpSpPr>
        <p:grpSpPr>
          <a:xfrm>
            <a:off x="3697069" y="1642667"/>
            <a:ext cx="1762983" cy="1517713"/>
            <a:chOff x="3697069" y="1642667"/>
            <a:chExt cx="1762983" cy="1517713"/>
          </a:xfrm>
        </p:grpSpPr>
        <p:pic>
          <p:nvPicPr>
            <p:cNvPr id="9" name="Picture 2" descr="C:\Users\ngoan\Desktop\image\24598-2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3851" y="1642667"/>
              <a:ext cx="1135039" cy="113503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3697069" y="2760270"/>
              <a:ext cx="1762983" cy="400110"/>
            </a:xfrm>
            <a:prstGeom prst="rect">
              <a:avLst/>
            </a:prstGeom>
            <a:noFill/>
          </p:spPr>
          <p:txBody>
            <a:bodyPr wrap="none" rtlCol="0">
              <a:spAutoFit/>
            </a:bodyPr>
            <a:lstStyle/>
            <a:p>
              <a:r>
                <a:rPr lang="en-US" sz="2000" b="1" dirty="0" smtClean="0">
                  <a:latin typeface="Cambria" panose="02040503050406030204" pitchFamily="18" charset="0"/>
                </a:rPr>
                <a:t>Search motor</a:t>
              </a:r>
              <a:endParaRPr lang="en-US" sz="2000" b="1" dirty="0">
                <a:latin typeface="Cambria" panose="02040503050406030204" pitchFamily="18" charset="0"/>
              </a:endParaRPr>
            </a:p>
          </p:txBody>
        </p:sp>
      </p:grpSp>
      <p:grpSp>
        <p:nvGrpSpPr>
          <p:cNvPr id="26" name="Group 25"/>
          <p:cNvGrpSpPr/>
          <p:nvPr/>
        </p:nvGrpSpPr>
        <p:grpSpPr>
          <a:xfrm>
            <a:off x="2024504" y="5313385"/>
            <a:ext cx="2019399" cy="1493720"/>
            <a:chOff x="2024504" y="5313385"/>
            <a:chExt cx="2019399" cy="1493720"/>
          </a:xfrm>
        </p:grpSpPr>
        <p:sp>
          <p:nvSpPr>
            <p:cNvPr id="14" name="TextBox 13"/>
            <p:cNvSpPr txBox="1"/>
            <p:nvPr/>
          </p:nvSpPr>
          <p:spPr>
            <a:xfrm>
              <a:off x="2024504" y="6406995"/>
              <a:ext cx="2019399" cy="400110"/>
            </a:xfrm>
            <a:prstGeom prst="rect">
              <a:avLst/>
            </a:prstGeom>
            <a:noFill/>
          </p:spPr>
          <p:txBody>
            <a:bodyPr wrap="none" rtlCol="0">
              <a:spAutoFit/>
            </a:bodyPr>
            <a:lstStyle/>
            <a:p>
              <a:r>
                <a:rPr lang="en-US" sz="2000" b="1" dirty="0">
                  <a:latin typeface="Cambria" panose="02040503050406030204" pitchFamily="18" charset="0"/>
                </a:rPr>
                <a:t>Notify by sound</a:t>
              </a:r>
            </a:p>
          </p:txBody>
        </p:sp>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39395" y="5313385"/>
              <a:ext cx="1093610" cy="1093610"/>
            </a:xfrm>
            <a:prstGeom prst="rect">
              <a:avLst/>
            </a:prstGeom>
          </p:spPr>
        </p:pic>
      </p:grpSp>
      <p:grpSp>
        <p:nvGrpSpPr>
          <p:cNvPr id="7" name="Group 6"/>
          <p:cNvGrpSpPr/>
          <p:nvPr/>
        </p:nvGrpSpPr>
        <p:grpSpPr>
          <a:xfrm>
            <a:off x="6247665" y="1847819"/>
            <a:ext cx="2162772" cy="1447750"/>
            <a:chOff x="6247665" y="1847819"/>
            <a:chExt cx="2162772" cy="1447750"/>
          </a:xfrm>
        </p:grpSpPr>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61359" y="1847819"/>
              <a:ext cx="1066401" cy="1066401"/>
            </a:xfrm>
            <a:prstGeom prst="rect">
              <a:avLst/>
            </a:prstGeom>
          </p:spPr>
        </p:pic>
        <p:sp>
          <p:nvSpPr>
            <p:cNvPr id="20" name="TextBox 19"/>
            <p:cNvSpPr txBox="1"/>
            <p:nvPr/>
          </p:nvSpPr>
          <p:spPr>
            <a:xfrm>
              <a:off x="6247665" y="2895459"/>
              <a:ext cx="2162772" cy="400110"/>
            </a:xfrm>
            <a:prstGeom prst="rect">
              <a:avLst/>
            </a:prstGeom>
            <a:noFill/>
          </p:spPr>
          <p:txBody>
            <a:bodyPr wrap="none" rtlCol="0">
              <a:spAutoFit/>
            </a:bodyPr>
            <a:lstStyle/>
            <a:p>
              <a:r>
                <a:rPr lang="en-US" sz="2000" b="1" dirty="0" smtClean="0">
                  <a:latin typeface="Cambria" panose="02040503050406030204" pitchFamily="18" charset="0"/>
                </a:rPr>
                <a:t>Detect right way</a:t>
              </a:r>
              <a:endParaRPr lang="en-US" sz="2000" b="1" dirty="0">
                <a:latin typeface="Cambria" panose="02040503050406030204" pitchFamily="18" charset="0"/>
              </a:endParaRPr>
            </a:p>
          </p:txBody>
        </p:sp>
      </p:grpSp>
      <p:grpSp>
        <p:nvGrpSpPr>
          <p:cNvPr id="13" name="Group 12"/>
          <p:cNvGrpSpPr/>
          <p:nvPr/>
        </p:nvGrpSpPr>
        <p:grpSpPr>
          <a:xfrm>
            <a:off x="6247665" y="3707389"/>
            <a:ext cx="2363147" cy="1430675"/>
            <a:chOff x="6247665" y="3707389"/>
            <a:chExt cx="2363147" cy="1430675"/>
          </a:xfrm>
        </p:grpSpPr>
        <p:pic>
          <p:nvPicPr>
            <p:cNvPr id="18" name="Picture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61359" y="3707389"/>
              <a:ext cx="1066401" cy="1066401"/>
            </a:xfrm>
            <a:prstGeom prst="rect">
              <a:avLst/>
            </a:prstGeom>
          </p:spPr>
        </p:pic>
        <p:sp>
          <p:nvSpPr>
            <p:cNvPr id="21" name="TextBox 20"/>
            <p:cNvSpPr txBox="1"/>
            <p:nvPr/>
          </p:nvSpPr>
          <p:spPr>
            <a:xfrm>
              <a:off x="6247665" y="4737954"/>
              <a:ext cx="2363147" cy="400110"/>
            </a:xfrm>
            <a:prstGeom prst="rect">
              <a:avLst/>
            </a:prstGeom>
            <a:noFill/>
          </p:spPr>
          <p:txBody>
            <a:bodyPr wrap="none" rtlCol="0">
              <a:spAutoFit/>
            </a:bodyPr>
            <a:lstStyle/>
            <a:p>
              <a:r>
                <a:rPr lang="en-US" sz="2000" b="1" dirty="0">
                  <a:latin typeface="Cambria" panose="02040503050406030204" pitchFamily="18" charset="0"/>
                </a:rPr>
                <a:t>Detect wrong way</a:t>
              </a:r>
            </a:p>
          </p:txBody>
        </p:sp>
      </p:grpSp>
      <p:grpSp>
        <p:nvGrpSpPr>
          <p:cNvPr id="27" name="Group 26"/>
          <p:cNvGrpSpPr/>
          <p:nvPr/>
        </p:nvGrpSpPr>
        <p:grpSpPr>
          <a:xfrm>
            <a:off x="927495" y="3581865"/>
            <a:ext cx="1535998" cy="1556199"/>
            <a:chOff x="927495" y="3581865"/>
            <a:chExt cx="1535998" cy="1556199"/>
          </a:xfrm>
        </p:grpSpPr>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82207" y="3581865"/>
              <a:ext cx="1156089" cy="1156089"/>
            </a:xfrm>
            <a:prstGeom prst="rect">
              <a:avLst/>
            </a:prstGeom>
          </p:spPr>
        </p:pic>
        <p:sp>
          <p:nvSpPr>
            <p:cNvPr id="23" name="TextBox 22"/>
            <p:cNvSpPr txBox="1"/>
            <p:nvPr/>
          </p:nvSpPr>
          <p:spPr>
            <a:xfrm>
              <a:off x="927495" y="4737954"/>
              <a:ext cx="1535998" cy="400110"/>
            </a:xfrm>
            <a:prstGeom prst="rect">
              <a:avLst/>
            </a:prstGeom>
            <a:noFill/>
          </p:spPr>
          <p:txBody>
            <a:bodyPr wrap="none" rtlCol="0">
              <a:spAutoFit/>
            </a:bodyPr>
            <a:lstStyle/>
            <a:p>
              <a:r>
                <a:rPr lang="en-US" sz="2000" b="1" dirty="0" smtClean="0">
                  <a:latin typeface="Cambria" panose="02040503050406030204" pitchFamily="18" charset="0"/>
                </a:rPr>
                <a:t>Map offline</a:t>
              </a:r>
              <a:endParaRPr lang="en-US" b="1" dirty="0">
                <a:latin typeface="Cambria" panose="02040503050406030204" pitchFamily="18" charset="0"/>
              </a:endParaRPr>
            </a:p>
          </p:txBody>
        </p:sp>
      </p:grpSp>
      <p:grpSp>
        <p:nvGrpSpPr>
          <p:cNvPr id="25" name="Group 24"/>
          <p:cNvGrpSpPr/>
          <p:nvPr/>
        </p:nvGrpSpPr>
        <p:grpSpPr>
          <a:xfrm>
            <a:off x="4770877" y="5313385"/>
            <a:ext cx="2590774" cy="1493720"/>
            <a:chOff x="4770877" y="5313385"/>
            <a:chExt cx="2590774" cy="1493720"/>
          </a:xfrm>
        </p:grpSpPr>
        <p:pic>
          <p:nvPicPr>
            <p:cNvPr id="22" name="Picture 2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284987" y="5313385"/>
              <a:ext cx="1093610" cy="1093610"/>
            </a:xfrm>
            <a:prstGeom prst="rect">
              <a:avLst/>
            </a:prstGeom>
          </p:spPr>
        </p:pic>
        <p:sp>
          <p:nvSpPr>
            <p:cNvPr id="24" name="Rectangle 23"/>
            <p:cNvSpPr/>
            <p:nvPr/>
          </p:nvSpPr>
          <p:spPr>
            <a:xfrm>
              <a:off x="4770877" y="6406995"/>
              <a:ext cx="2590774" cy="400110"/>
            </a:xfrm>
            <a:prstGeom prst="rect">
              <a:avLst/>
            </a:prstGeom>
          </p:spPr>
          <p:txBody>
            <a:bodyPr wrap="none">
              <a:spAutoFit/>
            </a:bodyPr>
            <a:lstStyle/>
            <a:p>
              <a:r>
                <a:rPr lang="en-US" sz="2000" b="1" dirty="0" smtClean="0">
                  <a:latin typeface="Cambria" panose="02040503050406030204" pitchFamily="18" charset="0"/>
                </a:rPr>
                <a:t>Support smart wear</a:t>
              </a:r>
              <a:endParaRPr lang="en-US" sz="2000" b="1" dirty="0">
                <a:latin typeface="Cambria" panose="02040503050406030204" pitchFamily="18" charset="0"/>
              </a:endParaRPr>
            </a:p>
          </p:txBody>
        </p:sp>
      </p:grpSp>
    </p:spTree>
    <p:extLst>
      <p:ext uri="{BB962C8B-B14F-4D97-AF65-F5344CB8AC3E}">
        <p14:creationId xmlns:p14="http://schemas.microsoft.com/office/powerpoint/2010/main" val="2692580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98"/>
        <p:cNvGrpSpPr/>
        <p:nvPr/>
      </p:nvGrpSpPr>
      <p:grpSpPr>
        <a:xfrm>
          <a:off x="0" y="0"/>
          <a:ext cx="0" cy="0"/>
          <a:chOff x="0" y="0"/>
          <a:chExt cx="0" cy="0"/>
        </a:xfrm>
      </p:grpSpPr>
      <p:sp>
        <p:nvSpPr>
          <p:cNvPr id="16"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2101" name="Shape 2101"/>
          <p:cNvSpPr txBox="1">
            <a:spLocks noGrp="1"/>
          </p:cNvSpPr>
          <p:nvPr>
            <p:ph type="sldNum" idx="12"/>
          </p:nvPr>
        </p:nvSpPr>
        <p:spPr>
          <a:xfrm>
            <a:off x="7560595" y="5607102"/>
            <a:ext cx="411524" cy="393524"/>
          </a:xfrm>
          <a:prstGeom prst="rect">
            <a:avLst/>
          </a:prstGeom>
        </p:spPr>
        <p:txBody>
          <a:bodyPr lIns="68569" tIns="68569" rIns="68569" bIns="68569" anchor="ctr" anchorCtr="0">
            <a:noAutofit/>
          </a:bodyPr>
          <a:lstStyle/>
          <a:p>
            <a:fld id="{00000000-1234-1234-1234-123412341234}" type="slidenum">
              <a:rPr lang="en"/>
              <a:pPr/>
              <a:t>3</a:t>
            </a:fld>
            <a:endParaRPr lang="en"/>
          </a:p>
        </p:txBody>
      </p:sp>
      <p:sp>
        <p:nvSpPr>
          <p:cNvPr id="2103" name="Shape 2103"/>
          <p:cNvSpPr/>
          <p:nvPr/>
        </p:nvSpPr>
        <p:spPr>
          <a:xfrm>
            <a:off x="5866126" y="2538789"/>
            <a:ext cx="803699" cy="333899"/>
          </a:xfrm>
          <a:prstGeom prst="rect">
            <a:avLst/>
          </a:prstGeom>
          <a:solidFill>
            <a:srgbClr val="FFFFFF"/>
          </a:solidFill>
          <a:ln w="19050" cap="flat" cmpd="sng">
            <a:solidFill>
              <a:srgbClr val="FFFFFF"/>
            </a:solidFill>
            <a:prstDash val="solid"/>
            <a:round/>
            <a:headEnd type="none" w="med" len="med"/>
            <a:tailEnd type="none" w="med" len="med"/>
          </a:ln>
        </p:spPr>
        <p:txBody>
          <a:bodyPr lIns="68569" tIns="68569" rIns="68569" bIns="68569" anchor="ctr" anchorCtr="0">
            <a:noAutofit/>
          </a:bodyPr>
          <a:lstStyle/>
          <a:p>
            <a:endParaRPr sz="1350"/>
          </a:p>
        </p:txBody>
      </p:sp>
      <p:sp>
        <p:nvSpPr>
          <p:cNvPr id="2105" name="Shape 2105"/>
          <p:cNvSpPr/>
          <p:nvPr/>
        </p:nvSpPr>
        <p:spPr>
          <a:xfrm>
            <a:off x="7687858" y="2567814"/>
            <a:ext cx="251099" cy="333899"/>
          </a:xfrm>
          <a:prstGeom prst="rect">
            <a:avLst/>
          </a:prstGeom>
          <a:solidFill>
            <a:srgbClr val="FFFFFF"/>
          </a:solidFill>
          <a:ln>
            <a:noFill/>
          </a:ln>
        </p:spPr>
        <p:txBody>
          <a:bodyPr lIns="68569" tIns="68569" rIns="68569" bIns="68569" anchor="ctr" anchorCtr="0">
            <a:noAutofit/>
          </a:bodyPr>
          <a:lstStyle/>
          <a:p>
            <a:endParaRPr sz="1350"/>
          </a:p>
        </p:txBody>
      </p:sp>
      <p:sp>
        <p:nvSpPr>
          <p:cNvPr id="2106" name="Shape 2106"/>
          <p:cNvSpPr/>
          <p:nvPr/>
        </p:nvSpPr>
        <p:spPr>
          <a:xfrm>
            <a:off x="7597519" y="3127914"/>
            <a:ext cx="341550" cy="333899"/>
          </a:xfrm>
          <a:prstGeom prst="rect">
            <a:avLst/>
          </a:prstGeom>
          <a:solidFill>
            <a:srgbClr val="FFFFFF"/>
          </a:solidFill>
          <a:ln>
            <a:noFill/>
          </a:ln>
        </p:spPr>
        <p:txBody>
          <a:bodyPr lIns="68569" tIns="68569" rIns="68569" bIns="68569" anchor="ctr" anchorCtr="0">
            <a:noAutofit/>
          </a:bodyPr>
          <a:lstStyle/>
          <a:p>
            <a:endParaRPr sz="1350"/>
          </a:p>
        </p:txBody>
      </p:sp>
      <p:sp>
        <p:nvSpPr>
          <p:cNvPr id="2107" name="Shape 2107"/>
          <p:cNvSpPr/>
          <p:nvPr/>
        </p:nvSpPr>
        <p:spPr>
          <a:xfrm>
            <a:off x="7560600" y="3741188"/>
            <a:ext cx="341550" cy="165600"/>
          </a:xfrm>
          <a:prstGeom prst="rect">
            <a:avLst/>
          </a:prstGeom>
          <a:solidFill>
            <a:srgbClr val="FFFFFF"/>
          </a:solidFill>
          <a:ln>
            <a:noFill/>
          </a:ln>
        </p:spPr>
        <p:txBody>
          <a:bodyPr lIns="68569" tIns="68569" rIns="68569" bIns="68569" anchor="ctr" anchorCtr="0">
            <a:noAutofit/>
          </a:bodyPr>
          <a:lstStyle/>
          <a:p>
            <a:endParaRPr sz="135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0134" y="2157957"/>
            <a:ext cx="3623734" cy="3831214"/>
          </a:xfrm>
          <a:prstGeom prst="rect">
            <a:avLst/>
          </a:prstGeom>
        </p:spPr>
      </p:pic>
      <p:sp>
        <p:nvSpPr>
          <p:cNvPr id="5" name="TextBox 4"/>
          <p:cNvSpPr txBox="1"/>
          <p:nvPr/>
        </p:nvSpPr>
        <p:spPr>
          <a:xfrm>
            <a:off x="355601" y="3562378"/>
            <a:ext cx="4944534" cy="954107"/>
          </a:xfrm>
          <a:prstGeom prst="rect">
            <a:avLst/>
          </a:prstGeom>
          <a:noFill/>
        </p:spPr>
        <p:txBody>
          <a:bodyPr wrap="square" rtlCol="0">
            <a:spAutoFit/>
          </a:bodyPr>
          <a:lstStyle/>
          <a:p>
            <a:pPr algn="ctr"/>
            <a:r>
              <a:rPr lang="en-US" sz="2800" dirty="0">
                <a:latin typeface="Cambria" charset="0"/>
                <a:ea typeface="Cambria" charset="0"/>
                <a:cs typeface="Cambria" charset="0"/>
              </a:rPr>
              <a:t>Support collecting data from bus driver</a:t>
            </a:r>
          </a:p>
        </p:txBody>
      </p:sp>
      <p:sp>
        <p:nvSpPr>
          <p:cNvPr id="10"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spTree>
    <p:extLst>
      <p:ext uri="{BB962C8B-B14F-4D97-AF65-F5344CB8AC3E}">
        <p14:creationId xmlns:p14="http://schemas.microsoft.com/office/powerpoint/2010/main" val="1200269043"/>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3" name="Text Placeholder 2"/>
          <p:cNvSpPr>
            <a:spLocks noGrp="1"/>
          </p:cNvSpPr>
          <p:nvPr>
            <p:ph type="body" idx="1"/>
          </p:nvPr>
        </p:nvSpPr>
        <p:spPr>
          <a:xfrm>
            <a:off x="486958" y="2562484"/>
            <a:ext cx="8229600" cy="938256"/>
          </a:xfrm>
        </p:spPr>
        <p:txBody>
          <a:bodyPr/>
          <a:lstStyle/>
          <a:p>
            <a:r>
              <a:rPr lang="vi-VN" sz="2800" dirty="0">
                <a:latin typeface="Cambria" charset="0"/>
                <a:ea typeface="Cambria" charset="0"/>
                <a:cs typeface="Cambria" charset="0"/>
              </a:rPr>
              <a:t>Supporting blind people fully use application.</a:t>
            </a:r>
            <a:endParaRPr lang="en-US" sz="2800" dirty="0">
              <a:latin typeface="Cambria" charset="0"/>
              <a:ea typeface="Cambria" charset="0"/>
              <a:cs typeface="Cambria" charset="0"/>
            </a:endParaRP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4</a:t>
            </a:fld>
            <a:endParaRPr lang="en"/>
          </a:p>
        </p:txBody>
      </p:sp>
      <p:sp>
        <p:nvSpPr>
          <p:cNvPr id="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sp>
        <p:nvSpPr>
          <p:cNvPr id="10" name="Shape 81"/>
          <p:cNvSpPr/>
          <p:nvPr/>
        </p:nvSpPr>
        <p:spPr>
          <a:xfrm>
            <a:off x="13697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179" y="3587566"/>
            <a:ext cx="2136707" cy="2947182"/>
          </a:xfrm>
          <a:prstGeom prst="rect">
            <a:avLst/>
          </a:prstGeom>
        </p:spPr>
      </p:pic>
      <p:sp>
        <p:nvSpPr>
          <p:cNvPr id="5" name="Rectangle 4"/>
          <p:cNvSpPr/>
          <p:nvPr/>
        </p:nvSpPr>
        <p:spPr>
          <a:xfrm>
            <a:off x="6270354" y="3500740"/>
            <a:ext cx="2067951" cy="3034008"/>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576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3" name="Text Placeholder 2"/>
          <p:cNvSpPr>
            <a:spLocks noGrp="1"/>
          </p:cNvSpPr>
          <p:nvPr>
            <p:ph type="body" idx="1"/>
          </p:nvPr>
        </p:nvSpPr>
        <p:spPr>
          <a:xfrm>
            <a:off x="486958" y="2562484"/>
            <a:ext cx="8229600" cy="938256"/>
          </a:xfrm>
        </p:spPr>
        <p:txBody>
          <a:bodyPr/>
          <a:lstStyle/>
          <a:p>
            <a:r>
              <a:rPr lang="vi-VN" sz="2800" dirty="0">
                <a:latin typeface="Cambria" charset="0"/>
                <a:ea typeface="Cambria" charset="0"/>
                <a:cs typeface="Cambria" charset="0"/>
              </a:rPr>
              <a:t>Supporting blind people fully use application.</a:t>
            </a:r>
            <a:endParaRPr lang="en-US" sz="2800" dirty="0">
              <a:latin typeface="Cambria" charset="0"/>
              <a:ea typeface="Cambria" charset="0"/>
              <a:cs typeface="Cambria" charset="0"/>
            </a:endParaRP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5</a:t>
            </a:fld>
            <a:endParaRPr lang="en"/>
          </a:p>
        </p:txBody>
      </p:sp>
      <p:sp>
        <p:nvSpPr>
          <p:cNvPr id="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sp>
        <p:nvSpPr>
          <p:cNvPr id="10" name="Shape 81"/>
          <p:cNvSpPr/>
          <p:nvPr/>
        </p:nvSpPr>
        <p:spPr>
          <a:xfrm>
            <a:off x="13697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179" y="3587566"/>
            <a:ext cx="2136707" cy="2947182"/>
          </a:xfrm>
          <a:prstGeom prst="rect">
            <a:avLst/>
          </a:prstGeom>
        </p:spPr>
      </p:pic>
      <p:sp>
        <p:nvSpPr>
          <p:cNvPr id="5" name="Rectangle 4"/>
          <p:cNvSpPr/>
          <p:nvPr/>
        </p:nvSpPr>
        <p:spPr>
          <a:xfrm>
            <a:off x="6270354" y="3500740"/>
            <a:ext cx="2067951" cy="3034008"/>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Arrow 12"/>
          <p:cNvSpPr/>
          <p:nvPr/>
        </p:nvSpPr>
        <p:spPr>
          <a:xfrm>
            <a:off x="4006935" y="5719157"/>
            <a:ext cx="2044931" cy="28263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058374" y="5349825"/>
            <a:ext cx="2043060" cy="400110"/>
          </a:xfrm>
          <a:prstGeom prst="rect">
            <a:avLst/>
          </a:prstGeom>
          <a:noFill/>
        </p:spPr>
        <p:txBody>
          <a:bodyPr wrap="none" rtlCol="0">
            <a:spAutoFit/>
          </a:bodyPr>
          <a:lstStyle/>
          <a:p>
            <a:r>
              <a:rPr lang="vi-VN" sz="2000" b="1" dirty="0" smtClean="0"/>
              <a:t>Text To Speech</a:t>
            </a:r>
            <a:endParaRPr lang="en-US" sz="2000" b="1" dirty="0"/>
          </a:p>
        </p:txBody>
      </p:sp>
    </p:spTree>
    <p:extLst>
      <p:ext uri="{BB962C8B-B14F-4D97-AF65-F5344CB8AC3E}">
        <p14:creationId xmlns:p14="http://schemas.microsoft.com/office/powerpoint/2010/main" val="1944542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3" name="Text Placeholder 2"/>
          <p:cNvSpPr>
            <a:spLocks noGrp="1"/>
          </p:cNvSpPr>
          <p:nvPr>
            <p:ph type="body" idx="1"/>
          </p:nvPr>
        </p:nvSpPr>
        <p:spPr>
          <a:xfrm>
            <a:off x="486958" y="2562484"/>
            <a:ext cx="8229600" cy="938256"/>
          </a:xfrm>
        </p:spPr>
        <p:txBody>
          <a:bodyPr/>
          <a:lstStyle/>
          <a:p>
            <a:r>
              <a:rPr lang="vi-VN" sz="2800" dirty="0">
                <a:latin typeface="Cambria" charset="0"/>
                <a:ea typeface="Cambria" charset="0"/>
                <a:cs typeface="Cambria" charset="0"/>
              </a:rPr>
              <a:t>Supporting blind people fully use application.</a:t>
            </a:r>
            <a:endParaRPr lang="en-US" sz="2800" dirty="0">
              <a:latin typeface="Cambria" charset="0"/>
              <a:ea typeface="Cambria" charset="0"/>
              <a:cs typeface="Cambria" charset="0"/>
            </a:endParaRP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6</a:t>
            </a:fld>
            <a:endParaRPr lang="en"/>
          </a:p>
        </p:txBody>
      </p:sp>
      <p:sp>
        <p:nvSpPr>
          <p:cNvPr id="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sp>
        <p:nvSpPr>
          <p:cNvPr id="10" name="Shape 81"/>
          <p:cNvSpPr/>
          <p:nvPr/>
        </p:nvSpPr>
        <p:spPr>
          <a:xfrm>
            <a:off x="13697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179" y="3587566"/>
            <a:ext cx="2136707" cy="2947182"/>
          </a:xfrm>
          <a:prstGeom prst="rect">
            <a:avLst/>
          </a:prstGeom>
        </p:spPr>
      </p:pic>
      <p:sp>
        <p:nvSpPr>
          <p:cNvPr id="5" name="Rectangle 4"/>
          <p:cNvSpPr/>
          <p:nvPr/>
        </p:nvSpPr>
        <p:spPr>
          <a:xfrm>
            <a:off x="6270354" y="3500740"/>
            <a:ext cx="2067951" cy="3034008"/>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Arrow 12"/>
          <p:cNvSpPr/>
          <p:nvPr/>
        </p:nvSpPr>
        <p:spPr>
          <a:xfrm>
            <a:off x="4006935" y="5719157"/>
            <a:ext cx="2044931" cy="28263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058374" y="5349825"/>
            <a:ext cx="2043060" cy="400110"/>
          </a:xfrm>
          <a:prstGeom prst="rect">
            <a:avLst/>
          </a:prstGeom>
          <a:noFill/>
        </p:spPr>
        <p:txBody>
          <a:bodyPr wrap="none" rtlCol="0">
            <a:spAutoFit/>
          </a:bodyPr>
          <a:lstStyle/>
          <a:p>
            <a:r>
              <a:rPr lang="vi-VN" sz="2000" b="1" dirty="0" smtClean="0"/>
              <a:t>Text To Speech</a:t>
            </a:r>
            <a:endParaRPr lang="en-US" sz="2000" b="1" dirty="0"/>
          </a:p>
        </p:txBody>
      </p:sp>
      <p:sp>
        <p:nvSpPr>
          <p:cNvPr id="6" name="Right Arrow 5"/>
          <p:cNvSpPr/>
          <p:nvPr/>
        </p:nvSpPr>
        <p:spPr>
          <a:xfrm>
            <a:off x="4006935" y="4156364"/>
            <a:ext cx="2044931" cy="34913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849041" y="3783413"/>
            <a:ext cx="2043060" cy="400110"/>
          </a:xfrm>
          <a:prstGeom prst="rect">
            <a:avLst/>
          </a:prstGeom>
          <a:noFill/>
        </p:spPr>
        <p:txBody>
          <a:bodyPr wrap="none" rtlCol="0">
            <a:spAutoFit/>
          </a:bodyPr>
          <a:lstStyle/>
          <a:p>
            <a:r>
              <a:rPr lang="vi-VN" sz="2000" b="1" dirty="0" smtClean="0"/>
              <a:t>Speech To Text</a:t>
            </a:r>
            <a:endParaRPr lang="en-US" sz="2000" b="1" dirty="0"/>
          </a:p>
        </p:txBody>
      </p:sp>
    </p:spTree>
    <p:extLst>
      <p:ext uri="{BB962C8B-B14F-4D97-AF65-F5344CB8AC3E}">
        <p14:creationId xmlns:p14="http://schemas.microsoft.com/office/powerpoint/2010/main" val="2118106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3" name="Text Placeholder 2"/>
          <p:cNvSpPr>
            <a:spLocks noGrp="1"/>
          </p:cNvSpPr>
          <p:nvPr>
            <p:ph type="body" idx="1"/>
          </p:nvPr>
        </p:nvSpPr>
        <p:spPr>
          <a:xfrm>
            <a:off x="486958" y="2562484"/>
            <a:ext cx="8229600" cy="938256"/>
          </a:xfrm>
        </p:spPr>
        <p:txBody>
          <a:bodyPr/>
          <a:lstStyle/>
          <a:p>
            <a:r>
              <a:rPr lang="vi-VN" sz="2800" dirty="0">
                <a:latin typeface="Cambria" charset="0"/>
                <a:ea typeface="Cambria" charset="0"/>
                <a:cs typeface="Cambria" charset="0"/>
              </a:rPr>
              <a:t>Supporting blind people fully use application.</a:t>
            </a:r>
            <a:endParaRPr lang="en-US" sz="2800" dirty="0">
              <a:latin typeface="Cambria" charset="0"/>
              <a:ea typeface="Cambria" charset="0"/>
              <a:cs typeface="Cambria" charset="0"/>
            </a:endParaRP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7</a:t>
            </a:fld>
            <a:endParaRPr lang="en"/>
          </a:p>
        </p:txBody>
      </p:sp>
      <p:sp>
        <p:nvSpPr>
          <p:cNvPr id="9"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sp>
        <p:nvSpPr>
          <p:cNvPr id="10" name="Shape 81"/>
          <p:cNvSpPr/>
          <p:nvPr/>
        </p:nvSpPr>
        <p:spPr>
          <a:xfrm>
            <a:off x="13697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179" y="3587566"/>
            <a:ext cx="2136707" cy="2947182"/>
          </a:xfrm>
          <a:prstGeom prst="rect">
            <a:avLst/>
          </a:prstGeom>
        </p:spPr>
      </p:pic>
      <p:sp>
        <p:nvSpPr>
          <p:cNvPr id="5" name="Rectangle 4"/>
          <p:cNvSpPr/>
          <p:nvPr/>
        </p:nvSpPr>
        <p:spPr>
          <a:xfrm>
            <a:off x="6270354" y="3500740"/>
            <a:ext cx="2455359" cy="3034008"/>
          </a:xfrm>
          <a:prstGeom prst="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000" b="1" dirty="0" smtClean="0">
                <a:solidFill>
                  <a:schemeClr val="tx1"/>
                </a:solidFill>
              </a:rPr>
              <a:t>1. Đường đi từ nhà tới trường</a:t>
            </a:r>
          </a:p>
          <a:p>
            <a:endParaRPr lang="vi-VN" sz="2000" b="1" dirty="0" smtClean="0">
              <a:solidFill>
                <a:schemeClr val="tx1"/>
              </a:solidFill>
            </a:endParaRPr>
          </a:p>
          <a:p>
            <a:r>
              <a:rPr lang="vi-VN" sz="2000" b="1" dirty="0" smtClean="0">
                <a:solidFill>
                  <a:schemeClr val="tx1"/>
                </a:solidFill>
              </a:rPr>
              <a:t>2. Đường đi từ nhà tới nơi học thêm</a:t>
            </a:r>
          </a:p>
        </p:txBody>
      </p:sp>
      <p:sp>
        <p:nvSpPr>
          <p:cNvPr id="13" name="Left Arrow 12"/>
          <p:cNvSpPr/>
          <p:nvPr/>
        </p:nvSpPr>
        <p:spPr>
          <a:xfrm>
            <a:off x="4006935" y="5719157"/>
            <a:ext cx="2044931" cy="28263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058374" y="5349825"/>
            <a:ext cx="2043060" cy="400110"/>
          </a:xfrm>
          <a:prstGeom prst="rect">
            <a:avLst/>
          </a:prstGeom>
          <a:noFill/>
        </p:spPr>
        <p:txBody>
          <a:bodyPr wrap="none" rtlCol="0">
            <a:spAutoFit/>
          </a:bodyPr>
          <a:lstStyle/>
          <a:p>
            <a:r>
              <a:rPr lang="vi-VN" sz="2000" b="1" dirty="0" smtClean="0"/>
              <a:t>Text To Speech</a:t>
            </a:r>
            <a:endParaRPr lang="en-US" sz="2000" b="1" dirty="0"/>
          </a:p>
        </p:txBody>
      </p:sp>
      <p:sp>
        <p:nvSpPr>
          <p:cNvPr id="6" name="Right Arrow 5"/>
          <p:cNvSpPr/>
          <p:nvPr/>
        </p:nvSpPr>
        <p:spPr>
          <a:xfrm>
            <a:off x="4006935" y="4156364"/>
            <a:ext cx="2044931" cy="34913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849041" y="3783413"/>
            <a:ext cx="2043060" cy="400110"/>
          </a:xfrm>
          <a:prstGeom prst="rect">
            <a:avLst/>
          </a:prstGeom>
          <a:noFill/>
        </p:spPr>
        <p:txBody>
          <a:bodyPr wrap="none" rtlCol="0">
            <a:spAutoFit/>
          </a:bodyPr>
          <a:lstStyle/>
          <a:p>
            <a:r>
              <a:rPr lang="vi-VN" sz="2000" b="1" dirty="0" smtClean="0"/>
              <a:t>Speech To Text</a:t>
            </a:r>
            <a:endParaRPr lang="en-US" sz="2000" b="1" dirty="0"/>
          </a:p>
        </p:txBody>
      </p:sp>
    </p:spTree>
    <p:extLst>
      <p:ext uri="{BB962C8B-B14F-4D97-AF65-F5344CB8AC3E}">
        <p14:creationId xmlns:p14="http://schemas.microsoft.com/office/powerpoint/2010/main" val="1827277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98"/>
        <p:cNvGrpSpPr/>
        <p:nvPr/>
      </p:nvGrpSpPr>
      <p:grpSpPr>
        <a:xfrm>
          <a:off x="0" y="0"/>
          <a:ext cx="0" cy="0"/>
          <a:chOff x="0" y="0"/>
          <a:chExt cx="0" cy="0"/>
        </a:xfrm>
      </p:grpSpPr>
      <p:sp>
        <p:nvSpPr>
          <p:cNvPr id="11" name="Shape 2099"/>
          <p:cNvSpPr txBox="1">
            <a:spLocks noGrp="1"/>
          </p:cNvSpPr>
          <p:nvPr>
            <p:ph type="title"/>
          </p:nvPr>
        </p:nvSpPr>
        <p:spPr>
          <a:xfrm>
            <a:off x="1515658" y="463201"/>
            <a:ext cx="6172200" cy="687979"/>
          </a:xfrm>
          <a:prstGeom prst="rect">
            <a:avLst/>
          </a:prstGeom>
        </p:spPr>
        <p:txBody>
          <a:bodyPr lIns="68569" tIns="68569" rIns="68569" bIns="68569" anchor="b" anchorCtr="0">
            <a:noAutofit/>
          </a:bodyPr>
          <a:lstStyle/>
          <a:p>
            <a:r>
              <a:rPr lang="en" sz="4800" dirty="0"/>
              <a:t>Future plans</a:t>
            </a:r>
          </a:p>
        </p:txBody>
      </p:sp>
      <p:sp>
        <p:nvSpPr>
          <p:cNvPr id="2101" name="Shape 2101"/>
          <p:cNvSpPr txBox="1">
            <a:spLocks noGrp="1"/>
          </p:cNvSpPr>
          <p:nvPr>
            <p:ph type="sldNum" idx="12"/>
          </p:nvPr>
        </p:nvSpPr>
        <p:spPr>
          <a:xfrm>
            <a:off x="7560595" y="5607102"/>
            <a:ext cx="411524" cy="393524"/>
          </a:xfrm>
          <a:prstGeom prst="rect">
            <a:avLst/>
          </a:prstGeom>
        </p:spPr>
        <p:txBody>
          <a:bodyPr lIns="68569" tIns="68569" rIns="68569" bIns="68569" anchor="ctr" anchorCtr="0">
            <a:noAutofit/>
          </a:bodyPr>
          <a:lstStyle/>
          <a:p>
            <a:fld id="{00000000-1234-1234-1234-123412341234}" type="slidenum">
              <a:rPr lang="en"/>
              <a:pPr/>
              <a:t>8</a:t>
            </a:fld>
            <a:endParaRPr lang="en"/>
          </a:p>
        </p:txBody>
      </p:sp>
      <p:sp>
        <p:nvSpPr>
          <p:cNvPr id="2103" name="Shape 2103"/>
          <p:cNvSpPr/>
          <p:nvPr/>
        </p:nvSpPr>
        <p:spPr>
          <a:xfrm>
            <a:off x="5866126" y="2538789"/>
            <a:ext cx="803699" cy="333899"/>
          </a:xfrm>
          <a:prstGeom prst="rect">
            <a:avLst/>
          </a:prstGeom>
          <a:solidFill>
            <a:srgbClr val="FFFFFF"/>
          </a:solidFill>
          <a:ln w="19050" cap="flat" cmpd="sng">
            <a:solidFill>
              <a:srgbClr val="FFFFFF"/>
            </a:solidFill>
            <a:prstDash val="solid"/>
            <a:round/>
            <a:headEnd type="none" w="med" len="med"/>
            <a:tailEnd type="none" w="med" len="med"/>
          </a:ln>
        </p:spPr>
        <p:txBody>
          <a:bodyPr lIns="68569" tIns="68569" rIns="68569" bIns="68569" anchor="ctr" anchorCtr="0">
            <a:noAutofit/>
          </a:bodyPr>
          <a:lstStyle/>
          <a:p>
            <a:endParaRPr sz="1350"/>
          </a:p>
        </p:txBody>
      </p:sp>
      <p:sp>
        <p:nvSpPr>
          <p:cNvPr id="2105" name="Shape 2105"/>
          <p:cNvSpPr/>
          <p:nvPr/>
        </p:nvSpPr>
        <p:spPr>
          <a:xfrm>
            <a:off x="7687858" y="2567814"/>
            <a:ext cx="251099" cy="333899"/>
          </a:xfrm>
          <a:prstGeom prst="rect">
            <a:avLst/>
          </a:prstGeom>
          <a:solidFill>
            <a:srgbClr val="FFFFFF"/>
          </a:solidFill>
          <a:ln>
            <a:noFill/>
          </a:ln>
        </p:spPr>
        <p:txBody>
          <a:bodyPr lIns="68569" tIns="68569" rIns="68569" bIns="68569" anchor="ctr" anchorCtr="0">
            <a:noAutofit/>
          </a:bodyPr>
          <a:lstStyle/>
          <a:p>
            <a:endParaRPr sz="1350"/>
          </a:p>
        </p:txBody>
      </p:sp>
      <p:sp>
        <p:nvSpPr>
          <p:cNvPr id="2106" name="Shape 2106"/>
          <p:cNvSpPr/>
          <p:nvPr/>
        </p:nvSpPr>
        <p:spPr>
          <a:xfrm>
            <a:off x="7597519" y="3127914"/>
            <a:ext cx="341550" cy="333899"/>
          </a:xfrm>
          <a:prstGeom prst="rect">
            <a:avLst/>
          </a:prstGeom>
          <a:solidFill>
            <a:srgbClr val="FFFFFF"/>
          </a:solidFill>
          <a:ln>
            <a:noFill/>
          </a:ln>
        </p:spPr>
        <p:txBody>
          <a:bodyPr lIns="68569" tIns="68569" rIns="68569" bIns="68569" anchor="ctr" anchorCtr="0">
            <a:noAutofit/>
          </a:bodyPr>
          <a:lstStyle/>
          <a:p>
            <a:endParaRPr sz="1350"/>
          </a:p>
        </p:txBody>
      </p:sp>
      <p:sp>
        <p:nvSpPr>
          <p:cNvPr id="2107" name="Shape 2107"/>
          <p:cNvSpPr/>
          <p:nvPr/>
        </p:nvSpPr>
        <p:spPr>
          <a:xfrm>
            <a:off x="7560600" y="3741188"/>
            <a:ext cx="341550" cy="165600"/>
          </a:xfrm>
          <a:prstGeom prst="rect">
            <a:avLst/>
          </a:prstGeom>
          <a:solidFill>
            <a:srgbClr val="FFFFFF"/>
          </a:solidFill>
          <a:ln>
            <a:noFill/>
          </a:ln>
        </p:spPr>
        <p:txBody>
          <a:bodyPr lIns="68569" tIns="68569" rIns="68569" bIns="68569" anchor="ctr" anchorCtr="0">
            <a:noAutofit/>
          </a:bodyPr>
          <a:lstStyle/>
          <a:p>
            <a:endParaRPr sz="1350"/>
          </a:p>
        </p:txBody>
      </p:sp>
      <p:sp>
        <p:nvSpPr>
          <p:cNvPr id="2" name="TextBox 1"/>
          <p:cNvSpPr txBox="1"/>
          <p:nvPr/>
        </p:nvSpPr>
        <p:spPr>
          <a:xfrm>
            <a:off x="424358" y="3468793"/>
            <a:ext cx="3724309" cy="954107"/>
          </a:xfrm>
          <a:prstGeom prst="rect">
            <a:avLst/>
          </a:prstGeom>
          <a:noFill/>
        </p:spPr>
        <p:txBody>
          <a:bodyPr wrap="square" rtlCol="0">
            <a:spAutoFit/>
          </a:bodyPr>
          <a:lstStyle/>
          <a:p>
            <a:r>
              <a:rPr lang="en-US" sz="2800" dirty="0">
                <a:latin typeface="Cambria" charset="0"/>
                <a:ea typeface="Cambria" charset="0"/>
                <a:cs typeface="Cambria" charset="0"/>
              </a:rPr>
              <a:t>Traffic jam notification system service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9365" y="2642374"/>
            <a:ext cx="3505973" cy="2626096"/>
          </a:xfrm>
          <a:prstGeom prst="rect">
            <a:avLst/>
          </a:prstGeom>
        </p:spPr>
      </p:pic>
      <p:sp>
        <p:nvSpPr>
          <p:cNvPr id="12" name="Shape 81"/>
          <p:cNvSpPr/>
          <p:nvPr/>
        </p:nvSpPr>
        <p:spPr>
          <a:xfrm>
            <a:off x="2521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1</a:t>
            </a:r>
            <a:endParaRPr lang="en" sz="2250" b="1" dirty="0"/>
          </a:p>
        </p:txBody>
      </p:sp>
      <p:sp>
        <p:nvSpPr>
          <p:cNvPr id="13" name="Shape 81"/>
          <p:cNvSpPr/>
          <p:nvPr/>
        </p:nvSpPr>
        <p:spPr>
          <a:xfrm>
            <a:off x="13697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2</a:t>
            </a:r>
            <a:endParaRPr lang="en" sz="2250" b="1" dirty="0"/>
          </a:p>
        </p:txBody>
      </p:sp>
      <p:sp>
        <p:nvSpPr>
          <p:cNvPr id="16" name="Shape 81"/>
          <p:cNvSpPr/>
          <p:nvPr/>
        </p:nvSpPr>
        <p:spPr>
          <a:xfrm>
            <a:off x="2487329" y="1747686"/>
            <a:ext cx="666900" cy="666900"/>
          </a:xfrm>
          <a:prstGeom prst="ellipse">
            <a:avLst/>
          </a:prstGeom>
          <a:solidFill>
            <a:schemeClr val="lt2"/>
          </a:solidFill>
          <a:ln w="19050" cap="flat" cmpd="sng">
            <a:solidFill>
              <a:schemeClr val="dk2"/>
            </a:solidFill>
            <a:prstDash val="solid"/>
            <a:round/>
            <a:headEnd type="none" w="med" len="med"/>
            <a:tailEnd type="none" w="med" len="med"/>
          </a:ln>
        </p:spPr>
        <p:txBody>
          <a:bodyPr lIns="68569" tIns="68569" rIns="68569" bIns="68569" anchor="ctr" anchorCtr="0">
            <a:noAutofit/>
          </a:bodyPr>
          <a:lstStyle/>
          <a:p>
            <a:pPr algn="ctr"/>
            <a:r>
              <a:rPr lang="en-US" sz="2250" b="1" dirty="0" smtClean="0"/>
              <a:t>3</a:t>
            </a:r>
            <a:endParaRPr lang="en" sz="2250" b="1" dirty="0"/>
          </a:p>
        </p:txBody>
      </p:sp>
    </p:spTree>
    <p:extLst>
      <p:ext uri="{BB962C8B-B14F-4D97-AF65-F5344CB8AC3E}">
        <p14:creationId xmlns:p14="http://schemas.microsoft.com/office/powerpoint/2010/main" val="2054581767"/>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18"/>
        <p:cNvGrpSpPr/>
        <p:nvPr/>
      </p:nvGrpSpPr>
      <p:grpSpPr>
        <a:xfrm>
          <a:off x="0" y="0"/>
          <a:ext cx="0" cy="0"/>
          <a:chOff x="0" y="0"/>
          <a:chExt cx="0" cy="0"/>
        </a:xfrm>
      </p:grpSpPr>
      <p:sp>
        <p:nvSpPr>
          <p:cNvPr id="2119" name="Shape 2119"/>
          <p:cNvSpPr txBox="1"/>
          <p:nvPr/>
        </p:nvSpPr>
        <p:spPr>
          <a:xfrm>
            <a:off x="2403396" y="2665071"/>
            <a:ext cx="4337212" cy="1527862"/>
          </a:xfrm>
          <a:prstGeom prst="rect">
            <a:avLst/>
          </a:prstGeom>
          <a:noFill/>
          <a:ln>
            <a:noFill/>
          </a:ln>
        </p:spPr>
        <p:txBody>
          <a:bodyPr lIns="51427" tIns="51427" rIns="51427" bIns="51427" anchor="ctr" anchorCtr="0">
            <a:noAutofit/>
          </a:bodyPr>
          <a:lstStyle/>
          <a:p>
            <a:pPr algn="ctr"/>
            <a:r>
              <a:rPr lang="en" sz="2700" b="1">
                <a:solidFill>
                  <a:srgbClr val="FFFFFF"/>
                </a:solidFill>
              </a:rPr>
              <a:t>THANKS FOR LISTENING</a:t>
            </a:r>
          </a:p>
          <a:p>
            <a:pPr algn="ctr"/>
            <a:endParaRPr sz="2700" b="1">
              <a:solidFill>
                <a:srgbClr val="FFFFFF"/>
              </a:solidFill>
            </a:endParaRPr>
          </a:p>
          <a:p>
            <a:pPr algn="ctr"/>
            <a:r>
              <a:rPr lang="en" sz="5400" b="1">
                <a:solidFill>
                  <a:srgbClr val="FFFFFF"/>
                </a:solidFill>
              </a:rPr>
              <a:t>Q/A</a:t>
            </a:r>
          </a:p>
        </p:txBody>
      </p:sp>
      <p:sp>
        <p:nvSpPr>
          <p:cNvPr id="2120" name="Shape 2120"/>
          <p:cNvSpPr txBox="1">
            <a:spLocks noGrp="1"/>
          </p:cNvSpPr>
          <p:nvPr>
            <p:ph type="sldNum" idx="12"/>
          </p:nvPr>
        </p:nvSpPr>
        <p:spPr>
          <a:xfrm>
            <a:off x="6813446" y="5062577"/>
            <a:ext cx="308643" cy="295143"/>
          </a:xfrm>
          <a:prstGeom prst="rect">
            <a:avLst/>
          </a:prstGeom>
        </p:spPr>
        <p:txBody>
          <a:bodyPr lIns="51427" tIns="51427" rIns="51427" bIns="51427" anchor="ctr" anchorCtr="0">
            <a:noAutofit/>
          </a:bodyPr>
          <a:lstStyle/>
          <a:p>
            <a:fld id="{00000000-1234-1234-1234-123412341234}" type="slidenum">
              <a:rPr lang="en">
                <a:solidFill>
                  <a:srgbClr val="000000"/>
                </a:solidFill>
              </a:rPr>
              <a:pPr/>
              <a:t>9</a:t>
            </a:fld>
            <a:endParaRPr lang="en">
              <a:solidFill>
                <a:srgbClr val="000000"/>
              </a:solidFill>
            </a:endParaRPr>
          </a:p>
        </p:txBody>
      </p:sp>
    </p:spTree>
    <p:extLst>
      <p:ext uri="{BB962C8B-B14F-4D97-AF65-F5344CB8AC3E}">
        <p14:creationId xmlns:p14="http://schemas.microsoft.com/office/powerpoint/2010/main" val="349254374"/>
      </p:ext>
    </p:extLst>
  </p:cSld>
  <p:clrMapOvr>
    <a:masterClrMapping/>
  </p:clrMapOvr>
  <p:transition spd="slow">
    <p:cut/>
  </p:transition>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331</Words>
  <Application>Microsoft Office PowerPoint</Application>
  <PresentationFormat>On-screen Show (4:3)</PresentationFormat>
  <Paragraphs>68</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Cambria</vt:lpstr>
      <vt:lpstr>biz</vt:lpstr>
      <vt:lpstr>Smart Wear on Your Route</vt:lpstr>
      <vt:lpstr>OutCome</vt:lpstr>
      <vt:lpstr>Future plans</vt:lpstr>
      <vt:lpstr>Future plans</vt:lpstr>
      <vt:lpstr>Future plans</vt:lpstr>
      <vt:lpstr>Future plans</vt:lpstr>
      <vt:lpstr>Future plans</vt:lpstr>
      <vt:lpstr>Future plans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Wear on Your Route</dc:title>
  <dc:creator>Huynh Quang Thao</dc:creator>
  <cp:lastModifiedBy>USER</cp:lastModifiedBy>
  <cp:revision>17</cp:revision>
  <dcterms:created xsi:type="dcterms:W3CDTF">2015-12-11T03:45:22Z</dcterms:created>
  <dcterms:modified xsi:type="dcterms:W3CDTF">2015-12-14T05:38:40Z</dcterms:modified>
</cp:coreProperties>
</file>