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4" r:id="rId2"/>
    <p:sldId id="305" r:id="rId3"/>
    <p:sldId id="306" r:id="rId4"/>
    <p:sldId id="312" r:id="rId5"/>
    <p:sldId id="313" r:id="rId6"/>
    <p:sldId id="301" r:id="rId7"/>
    <p:sldId id="308" r:id="rId8"/>
    <p:sldId id="265" r:id="rId9"/>
    <p:sldId id="295" r:id="rId10"/>
    <p:sldId id="266" r:id="rId11"/>
    <p:sldId id="267" r:id="rId12"/>
    <p:sldId id="263" r:id="rId13"/>
    <p:sldId id="264" r:id="rId14"/>
    <p:sldId id="292" r:id="rId15"/>
    <p:sldId id="287" r:id="rId16"/>
    <p:sldId id="309" r:id="rId17"/>
    <p:sldId id="256" r:id="rId18"/>
    <p:sldId id="289" r:id="rId19"/>
    <p:sldId id="288" r:id="rId20"/>
    <p:sldId id="257" r:id="rId21"/>
    <p:sldId id="296" r:id="rId22"/>
    <p:sldId id="290" r:id="rId23"/>
    <p:sldId id="291" r:id="rId24"/>
    <p:sldId id="303" r:id="rId25"/>
    <p:sldId id="261" r:id="rId26"/>
    <p:sldId id="258" r:id="rId27"/>
    <p:sldId id="269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9" autoAdjust="0"/>
    <p:restoredTop sz="72061" autoAdjust="0"/>
  </p:normalViewPr>
  <p:slideViewPr>
    <p:cSldViewPr snapToGrid="0">
      <p:cViewPr varScale="1">
        <p:scale>
          <a:sx n="56" d="100"/>
          <a:sy n="56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49E1-0AAC-2C4B-93C1-37A6039FCBA8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9104-BF7A-AB40-8603-EF459625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. Anh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CA CB,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5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vi-VN" dirty="0" smtClean="0"/>
              <a:t>Tôi có một chuyến đi gồm 4 đoạn từ A -&gt;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9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4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kô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nướic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tai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5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7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6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Phát hiện và thông báo cho anh Khương ở mỗi ng</a:t>
            </a:r>
            <a:r>
              <a:rPr lang="en-US" dirty="0" smtClean="0"/>
              <a:t>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r>
              <a:rPr lang="en-US" baseline="0" dirty="0" smtClean="0"/>
              <a:t>.</a:t>
            </a:r>
            <a:endParaRPr lang="vi-VN" dirty="0" smtClean="0"/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vi-VN" dirty="0" smtClean="0"/>
              <a:t> hết, tôi xin trình bày </a:t>
            </a:r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vi-VN" dirty="0" smtClean="0"/>
              <a:t>khoảng cách </a:t>
            </a:r>
            <a:r>
              <a:rPr lang="en-US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đạon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thằng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2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Scenario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After search motor route by Wi-Fi at home. Mr. </a:t>
            </a:r>
            <a:r>
              <a:rPr lang="en-US" sz="2800" dirty="0" err="1"/>
              <a:t>Khuong</a:t>
            </a:r>
            <a:r>
              <a:rPr lang="en-US" sz="28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7096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3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what he should do, when he is driving.</a:t>
            </a:r>
            <a:br>
              <a:rPr lang="en-US" sz="2400" dirty="0"/>
            </a:br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where he should turn, when he meets corner.</a:t>
            </a:r>
          </a:p>
          <a:p>
            <a:r>
              <a:rPr lang="en-US" sz="2400" dirty="0"/>
              <a:t>And he doesn’t has 3G to view map.</a:t>
            </a:r>
          </a:p>
        </p:txBody>
      </p:sp>
      <p:pic>
        <p:nvPicPr>
          <p:cNvPr id="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Out Come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47" y="3466888"/>
            <a:ext cx="1306902" cy="1306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2294" y="4589124"/>
            <a:ext cx="15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Street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51" y="1642667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ngoan\Desktop\image\b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2" y="1642667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2207" y="2777706"/>
            <a:ext cx="1312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bus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7069" y="2760270"/>
            <a:ext cx="159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motor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4504" y="6406995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Notify by sound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95" y="5313385"/>
            <a:ext cx="1093610" cy="1093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9" y="1847819"/>
            <a:ext cx="1066401" cy="1066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9" y="3707389"/>
            <a:ext cx="1066401" cy="10664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47665" y="2895459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 right way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7665" y="4737954"/>
            <a:ext cx="206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Detect wrong way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7" y="3581865"/>
            <a:ext cx="1156089" cy="11560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7495" y="4737954"/>
            <a:ext cx="139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offline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87" y="5313385"/>
            <a:ext cx="1093610" cy="10936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70877" y="6406995"/>
            <a:ext cx="2261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Support smart wear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85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 application has: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Map offline, </a:t>
            </a:r>
            <a:r>
              <a:rPr lang="en-US" sz="2800" dirty="0"/>
              <a:t>don’t need 3G to view map.</a:t>
            </a:r>
          </a:p>
          <a:p>
            <a:r>
              <a:rPr lang="en-US" sz="2800" dirty="0"/>
              <a:t>- Auto detect and notify at each motorbike turn.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9" y="4260518"/>
            <a:ext cx="1306902" cy="1306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796" y="5382754"/>
            <a:ext cx="15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Street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1" y="5266735"/>
            <a:ext cx="1066401" cy="1066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9967" y="6314375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 right way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73" y="3455929"/>
            <a:ext cx="1156089" cy="11560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09261" y="4612018"/>
            <a:ext cx="139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offline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2058151" y="4033974"/>
            <a:ext cx="3305822" cy="879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2058151" y="4913969"/>
            <a:ext cx="3395510" cy="88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Map offline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687" y="1708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4" name="Picture 6" descr="https://avatars2.githubusercontent.com/u/1007078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1" y="1965204"/>
            <a:ext cx="1173042" cy="1173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9479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11" idx="3"/>
            <a:endCxn id="2054" idx="1"/>
          </p:cNvCxnSpPr>
          <p:nvPr/>
        </p:nvCxnSpPr>
        <p:spPr>
          <a:xfrm flipV="1">
            <a:off x="1427040" y="2551725"/>
            <a:ext cx="2343521" cy="11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952" y="2098944"/>
            <a:ext cx="228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map data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84219" y="3217376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Nutiteq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054" idx="3"/>
          </p:cNvCxnSpPr>
          <p:nvPr/>
        </p:nvCxnSpPr>
        <p:spPr>
          <a:xfrm flipV="1">
            <a:off x="4943603" y="2551538"/>
            <a:ext cx="1957529" cy="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8971" y="2182206"/>
            <a:ext cx="1768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Save to storage</a:t>
            </a:r>
            <a:endParaRPr lang="en-US" sz="2000" dirty="0"/>
          </a:p>
        </p:txBody>
      </p:sp>
      <p:pic>
        <p:nvPicPr>
          <p:cNvPr id="2056" name="Picture 8" descr="http://www.computer-lock.com/wp-content/uploads/2013/10/Solutions-to-Data-Stora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53" y="1834820"/>
            <a:ext cx="1328468" cy="13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8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Map offline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4098" name="Picture 2" descr="https://www.nutiteq.com/media/english-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0" y="2359000"/>
            <a:ext cx="2035534" cy="32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avatars2.githubusercontent.com/u/1007078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0" y="2034216"/>
            <a:ext cx="1173042" cy="1173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02468" y="3207258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Nutiteq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100" name="Picture 4" descr="http://www.computer-lock.com/wp-content/uploads/2013/10/Solutions-to-Data-Stora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0" y="4298271"/>
            <a:ext cx="1259384" cy="12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4098" idx="3"/>
            <a:endCxn id="7" idx="1"/>
          </p:cNvCxnSpPr>
          <p:nvPr/>
        </p:nvCxnSpPr>
        <p:spPr>
          <a:xfrm flipV="1">
            <a:off x="2829314" y="2620737"/>
            <a:ext cx="2459496" cy="1366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098" idx="3"/>
            <a:endCxn id="4100" idx="1"/>
          </p:cNvCxnSpPr>
          <p:nvPr/>
        </p:nvCxnSpPr>
        <p:spPr>
          <a:xfrm>
            <a:off x="2829314" y="3987428"/>
            <a:ext cx="2459496" cy="940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0751" y="5683832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9863562">
            <a:off x="2980758" y="3060768"/>
            <a:ext cx="1527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 Network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1163837">
            <a:off x="2977088" y="4398842"/>
            <a:ext cx="1941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 not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62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3497" y="2204387"/>
            <a:ext cx="6650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Distance from point to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segment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673</Words>
  <Application>Microsoft Office PowerPoint</Application>
  <PresentationFormat>On-screen Show (4:3)</PresentationFormat>
  <Paragraphs>173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Office Theme</vt:lpstr>
      <vt:lpstr>Scenario</vt:lpstr>
      <vt:lpstr>Problem</vt:lpstr>
      <vt:lpstr>Solution</vt:lpstr>
      <vt:lpstr>Map offline</vt:lpstr>
      <vt:lpstr>Map offline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80</cp:revision>
  <dcterms:created xsi:type="dcterms:W3CDTF">2015-12-09T03:42:25Z</dcterms:created>
  <dcterms:modified xsi:type="dcterms:W3CDTF">2015-12-12T03:20:54Z</dcterms:modified>
</cp:coreProperties>
</file>