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300" r:id="rId5"/>
    <p:sldId id="271" r:id="rId6"/>
    <p:sldId id="272" r:id="rId7"/>
    <p:sldId id="273" r:id="rId8"/>
    <p:sldId id="301" r:id="rId9"/>
    <p:sldId id="274" r:id="rId10"/>
    <p:sldId id="275" r:id="rId11"/>
    <p:sldId id="276" r:id="rId12"/>
    <p:sldId id="277" r:id="rId13"/>
    <p:sldId id="278" r:id="rId14"/>
    <p:sldId id="305" r:id="rId15"/>
    <p:sldId id="302" r:id="rId16"/>
    <p:sldId id="306" r:id="rId17"/>
    <p:sldId id="303" r:id="rId18"/>
    <p:sldId id="285" r:id="rId19"/>
    <p:sldId id="282" r:id="rId20"/>
    <p:sldId id="307" r:id="rId21"/>
    <p:sldId id="286" r:id="rId22"/>
    <p:sldId id="309" r:id="rId23"/>
    <p:sldId id="299" r:id="rId24"/>
    <p:sldId id="308" r:id="rId25"/>
    <p:sldId id="295" r:id="rId26"/>
    <p:sldId id="289" r:id="rId27"/>
    <p:sldId id="291" r:id="rId28"/>
    <p:sldId id="29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>
        <p:scale>
          <a:sx n="75" d="100"/>
          <a:sy n="75" d="100"/>
        </p:scale>
        <p:origin x="17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0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0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4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2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8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2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2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F96C4-0C79-4454-B2EB-769C6423A21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1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2949" y="1256044"/>
            <a:ext cx="8400422" cy="4541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01" y="1446963"/>
            <a:ext cx="7943946" cy="36073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8" y="572756"/>
            <a:ext cx="511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BUSES ROUTE INFORMATION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3343" y="5245240"/>
            <a:ext cx="491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http://route.buyttphcm.com.vn/routeoftrunk.aspx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45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992847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96900" y="632460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59887"/>
              </p:ext>
            </p:extLst>
          </p:nvPr>
        </p:nvGraphicFramePr>
        <p:xfrm>
          <a:off x="6360919" y="393105"/>
          <a:ext cx="1749039" cy="111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293360" y="1375874"/>
            <a:ext cx="1175806" cy="4384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0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361816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00100" y="633476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720147"/>
              </p:ext>
            </p:extLst>
          </p:nvPr>
        </p:nvGraphicFramePr>
        <p:xfrm>
          <a:off x="6360919" y="393105"/>
          <a:ext cx="1749039" cy="14873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318000" y="1726251"/>
            <a:ext cx="2125529" cy="2927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0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742367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78180" y="637540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217791"/>
              </p:ext>
            </p:extLst>
          </p:nvPr>
        </p:nvGraphicFramePr>
        <p:xfrm>
          <a:off x="6360919" y="393105"/>
          <a:ext cx="1749039" cy="18592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87520" y="2076629"/>
            <a:ext cx="2147463" cy="2200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691250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25306" y="6321656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082832"/>
              </p:ext>
            </p:extLst>
          </p:nvPr>
        </p:nvGraphicFramePr>
        <p:xfrm>
          <a:off x="6360919" y="393105"/>
          <a:ext cx="1749039" cy="2231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490720" y="2392822"/>
            <a:ext cx="2004084" cy="2971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572" y="384561"/>
            <a:ext cx="7810856" cy="5896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PATHINFO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927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64" y="405782"/>
            <a:ext cx="3322320" cy="612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66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57302" y="94003"/>
          <a:ext cx="1808861" cy="67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41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452217" y="623843"/>
            <a:ext cx="863125" cy="2555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5306" y="6321656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25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" y="259080"/>
            <a:ext cx="4564380" cy="5196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0" y="571500"/>
            <a:ext cx="4061460" cy="1844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63980" y="1950720"/>
            <a:ext cx="1752600" cy="1120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55420" y="4503420"/>
            <a:ext cx="1661160" cy="449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85663"/>
              </p:ext>
            </p:extLst>
          </p:nvPr>
        </p:nvGraphicFramePr>
        <p:xfrm>
          <a:off x="6741492" y="1651948"/>
          <a:ext cx="1749039" cy="2231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Station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CodeID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Street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Latitude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Longitude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890561"/>
              </p:ext>
            </p:extLst>
          </p:nvPr>
        </p:nvGraphicFramePr>
        <p:xfrm>
          <a:off x="488962" y="1963195"/>
          <a:ext cx="1440679" cy="14507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2757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914558"/>
              </p:ext>
            </p:extLst>
          </p:nvPr>
        </p:nvGraphicFramePr>
        <p:xfrm>
          <a:off x="3334639" y="1858929"/>
          <a:ext cx="1808861" cy="1676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0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FromStationID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ToStationID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PahtInfoNo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1929641" y="2688554"/>
            <a:ext cx="1404998" cy="85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25834" y="2082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143500" y="2420130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52729" y="237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9046" y="2128279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start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137265" y="2849933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46666" y="2553129"/>
            <a:ext cx="56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stop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0549" y="25292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100578" y="2459930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578" y="2459930"/>
                <a:ext cx="24846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0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49735" y="2189834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735" y="2189834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500" y="2621596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2621596"/>
                <a:ext cx="2484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180221" y="2405217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8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197222"/>
              </p:ext>
            </p:extLst>
          </p:nvPr>
        </p:nvGraphicFramePr>
        <p:xfrm>
          <a:off x="137159" y="76914"/>
          <a:ext cx="5742347" cy="5978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659"/>
                <a:gridCol w="4987688"/>
              </a:tblGrid>
              <a:tr h="3948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value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8999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8994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BX06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37231" y="619214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59" y="2265882"/>
            <a:ext cx="2130741" cy="392625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33447"/>
              </p:ext>
            </p:extLst>
          </p:nvPr>
        </p:nvGraphicFramePr>
        <p:xfrm>
          <a:off x="6650407" y="75488"/>
          <a:ext cx="1808861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0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FromStationID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ToStationID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PahtInfoNo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5631679" y="1751889"/>
            <a:ext cx="1102407" cy="153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7424871" y="2656318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7544512" y="2881932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7664153" y="3245978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7484691" y="3664722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7484691" y="4198547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7877508" y="4408206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/>
          <p:cNvSpPr/>
          <p:nvPr/>
        </p:nvSpPr>
        <p:spPr>
          <a:xfrm>
            <a:off x="7997149" y="4920954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7937328" y="5382427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1" idx="1"/>
          </p:cNvCxnSpPr>
          <p:nvPr/>
        </p:nvCxnSpPr>
        <p:spPr>
          <a:xfrm>
            <a:off x="5247118" y="2265882"/>
            <a:ext cx="2297394" cy="667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49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" y="373380"/>
            <a:ext cx="4526934" cy="5935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1" y="106680"/>
            <a:ext cx="3322320" cy="61219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44881" y="6309360"/>
            <a:ext cx="7490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http://mapbus.ebms.vn/ajax.aspx?action=listRouteStations&amp;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rid=1</a:t>
            </a:r>
            <a:r>
              <a:rPr lang="en-US" sz="1600" dirty="0" smtClean="0">
                <a:latin typeface="Cambria" panose="02040503050406030204" pitchFamily="18" charset="0"/>
              </a:rPr>
              <a:t>&amp;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isgo=true</a:t>
            </a:r>
            <a:endParaRPr lang="en-US" sz="16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572" y="384561"/>
            <a:ext cx="7810856" cy="5896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TRIP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736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" y="572756"/>
            <a:ext cx="511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BUSES TRIP INFORMATION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508760"/>
            <a:ext cx="7544508" cy="31165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" y="1333500"/>
            <a:ext cx="8534400" cy="415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74635" y="4871204"/>
            <a:ext cx="380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http://buyttphcm.com.vn/TTLT.aspx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7086600" y="2209800"/>
            <a:ext cx="609600" cy="342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0" y="2392680"/>
            <a:ext cx="7544508" cy="31165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9240" y="2217420"/>
            <a:ext cx="8534400" cy="415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15275" y="5755124"/>
            <a:ext cx="380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http://buyttphcm.com.vn/TTLT.aspx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7127240" y="3093720"/>
            <a:ext cx="609600" cy="342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995863"/>
              </p:ext>
            </p:extLst>
          </p:nvPr>
        </p:nvGraphicFramePr>
        <p:xfrm>
          <a:off x="3733301" y="343494"/>
          <a:ext cx="1440679" cy="14872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371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1270000" y="1280160"/>
            <a:ext cx="2509520" cy="1971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26920" y="35778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</a:t>
            </a:r>
            <a:r>
              <a:rPr lang="en-US" dirty="0" smtClean="0">
                <a:solidFill>
                  <a:srgbClr val="0070C0"/>
                </a:solidFill>
              </a:rPr>
              <a:t>of route depart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10074" y="35778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36" y="914400"/>
            <a:ext cx="6743700" cy="541782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26920" y="91440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7" idx="2"/>
          </p:cNvCxnSpPr>
          <p:nvPr/>
        </p:nvCxnSpPr>
        <p:spPr>
          <a:xfrm>
            <a:off x="3095578" y="72711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53716" y="91440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9" idx="2"/>
          </p:cNvCxnSpPr>
          <p:nvPr/>
        </p:nvCxnSpPr>
        <p:spPr>
          <a:xfrm>
            <a:off x="6661388" y="72711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32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8414" y="198084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49098" y="2000804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 r="-1" b="42382"/>
          <a:stretch/>
        </p:blipFill>
        <p:spPr>
          <a:xfrm>
            <a:off x="254000" y="2537460"/>
            <a:ext cx="6744430" cy="31216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8414" y="2537460"/>
            <a:ext cx="2903220" cy="32639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2137072" y="235017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95210" y="2537460"/>
            <a:ext cx="2903220" cy="32639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5500412" y="2370136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99663"/>
              </p:ext>
            </p:extLst>
          </p:nvPr>
        </p:nvGraphicFramePr>
        <p:xfrm>
          <a:off x="6794832" y="537635"/>
          <a:ext cx="1749039" cy="7436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17421"/>
              </p:ext>
            </p:extLst>
          </p:nvPr>
        </p:nvGraphicFramePr>
        <p:xfrm>
          <a:off x="3022101" y="163179"/>
          <a:ext cx="1440679" cy="14872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371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Connector 14"/>
          <p:cNvCxnSpPr>
            <a:endCxn id="4" idx="0"/>
          </p:cNvCxnSpPr>
          <p:nvPr/>
        </p:nvCxnSpPr>
        <p:spPr>
          <a:xfrm flipH="1">
            <a:off x="2137072" y="756562"/>
            <a:ext cx="946665" cy="1224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>
            <a:off x="4095210" y="756562"/>
            <a:ext cx="1405202" cy="12442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3"/>
            <a:endCxn id="11" idx="1"/>
          </p:cNvCxnSpPr>
          <p:nvPr/>
        </p:nvCxnSpPr>
        <p:spPr>
          <a:xfrm>
            <a:off x="4462780" y="906805"/>
            <a:ext cx="2332052" cy="26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70186" y="587285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63954" y="5872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6551725" y="648840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25" y="648840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7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840" y="25110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88994" y="25110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" y="807720"/>
            <a:ext cx="6743700" cy="54178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5840" y="80772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2074498" y="62043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2636" y="80772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5640308" y="62043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2961"/>
              </p:ext>
            </p:extLst>
          </p:nvPr>
        </p:nvGraphicFramePr>
        <p:xfrm>
          <a:off x="7214359" y="807720"/>
          <a:ext cx="1749039" cy="111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822960" y="1722120"/>
            <a:ext cx="6454140" cy="982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05840" y="25110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88994" y="25110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" y="807720"/>
            <a:ext cx="6743700" cy="541782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05840" y="80772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3" idx="2"/>
          </p:cNvCxnSpPr>
          <p:nvPr/>
        </p:nvCxnSpPr>
        <p:spPr>
          <a:xfrm>
            <a:off x="2074498" y="62043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032636" y="80772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4" idx="2"/>
          </p:cNvCxnSpPr>
          <p:nvPr/>
        </p:nvCxnSpPr>
        <p:spPr>
          <a:xfrm>
            <a:off x="5640308" y="62043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63958"/>
              </p:ext>
            </p:extLst>
          </p:nvPr>
        </p:nvGraphicFramePr>
        <p:xfrm>
          <a:off x="7214359" y="807720"/>
          <a:ext cx="1749039" cy="14873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2007974" y="2080260"/>
            <a:ext cx="5284366" cy="624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7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05840" y="25110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88994" y="25110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" y="807720"/>
            <a:ext cx="6743700" cy="541782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005840" y="80772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0" idx="2"/>
          </p:cNvCxnSpPr>
          <p:nvPr/>
        </p:nvCxnSpPr>
        <p:spPr>
          <a:xfrm>
            <a:off x="2074498" y="62043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032636" y="80772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1" idx="2"/>
          </p:cNvCxnSpPr>
          <p:nvPr/>
        </p:nvCxnSpPr>
        <p:spPr>
          <a:xfrm>
            <a:off x="5640308" y="62043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880063"/>
              </p:ext>
            </p:extLst>
          </p:nvPr>
        </p:nvGraphicFramePr>
        <p:xfrm>
          <a:off x="7214359" y="807720"/>
          <a:ext cx="1749039" cy="18592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StartTime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V="1">
            <a:off x="3528060" y="2415540"/>
            <a:ext cx="375666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9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10101"/>
              </p:ext>
            </p:extLst>
          </p:nvPr>
        </p:nvGraphicFramePr>
        <p:xfrm>
          <a:off x="6756732" y="745168"/>
          <a:ext cx="1749039" cy="2231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Station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CodeID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Street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Latitude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Longitude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4597"/>
              </p:ext>
            </p:extLst>
          </p:nvPr>
        </p:nvGraphicFramePr>
        <p:xfrm>
          <a:off x="487181" y="1226820"/>
          <a:ext cx="1440679" cy="14507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3292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985522"/>
              </p:ext>
            </p:extLst>
          </p:nvPr>
        </p:nvGraphicFramePr>
        <p:xfrm>
          <a:off x="3349879" y="952149"/>
          <a:ext cx="1808861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0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FromStationID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ToStationID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PathInfoNo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1927860" y="1952179"/>
            <a:ext cx="1422019" cy="58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49123" y="2574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158740" y="1790349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68141" y="1498498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start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158740" y="2255169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8141" y="1958365"/>
            <a:ext cx="56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stop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5999" y="1930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64975" y="1560053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75" y="1560053"/>
                <a:ext cx="24846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64975" y="2026832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75" y="2026832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40144"/>
              </p:ext>
            </p:extLst>
          </p:nvPr>
        </p:nvGraphicFramePr>
        <p:xfrm>
          <a:off x="342017" y="3920950"/>
          <a:ext cx="1749039" cy="18592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StartTime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>
            <a:stCxn id="5" idx="2"/>
            <a:endCxn id="19" idx="0"/>
          </p:cNvCxnSpPr>
          <p:nvPr/>
        </p:nvCxnSpPr>
        <p:spPr>
          <a:xfrm>
            <a:off x="1207520" y="2677539"/>
            <a:ext cx="9016" cy="12434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49123" y="3665644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23" y="3665644"/>
                <a:ext cx="2484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0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184175" y="1657313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2909" y="3135444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85655" y="1626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101414" y="1684990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414" y="1684990"/>
                <a:ext cx="24846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6516845" y="1473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6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51886"/>
              </p:ext>
            </p:extLst>
          </p:nvPr>
        </p:nvGraphicFramePr>
        <p:xfrm>
          <a:off x="137160" y="83819"/>
          <a:ext cx="8557260" cy="551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40"/>
                <a:gridCol w="4381500"/>
                <a:gridCol w="3512820"/>
              </a:tblGrid>
              <a:tr h="3943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Route’s id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Stop station’s ID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Stop station’s ID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106.70589000000001,10.776800000000001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Middle points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isgo</a:t>
                      </a:r>
                      <a:r>
                        <a:rPr lang="en-US" baseline="0" dirty="0" smtClean="0"/>
                        <a:t> parameter)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</a:t>
                      </a:r>
                      <a:r>
                        <a:rPr lang="en-US" baseline="0" dirty="0" smtClean="0"/>
                        <a:t> in route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name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longitude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latitude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 number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 name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station’s address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BX06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9620" y="586740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7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5297" y="401652"/>
            <a:ext cx="7810856" cy="5896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ROUTE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2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54129"/>
              </p:ext>
            </p:extLst>
          </p:nvPr>
        </p:nvGraphicFramePr>
        <p:xfrm>
          <a:off x="106679" y="81588"/>
          <a:ext cx="5542281" cy="632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366"/>
                <a:gridCol w="4813915"/>
              </a:tblGrid>
              <a:tr h="3857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1806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8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1320" y="641096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292794"/>
              </p:ext>
            </p:extLst>
          </p:nvPr>
        </p:nvGraphicFramePr>
        <p:xfrm>
          <a:off x="6164366" y="435834"/>
          <a:ext cx="1749039" cy="7436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RouteType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597779" y="1008406"/>
            <a:ext cx="2623559" cy="1948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4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751712"/>
              </p:ext>
            </p:extLst>
          </p:nvPr>
        </p:nvGraphicFramePr>
        <p:xfrm>
          <a:off x="106679" y="81588"/>
          <a:ext cx="5562601" cy="6199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036"/>
                <a:gridCol w="4831565"/>
              </a:tblGrid>
              <a:tr h="3775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54082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5940" y="6326108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45169"/>
              </p:ext>
            </p:extLst>
          </p:nvPr>
        </p:nvGraphicFramePr>
        <p:xfrm>
          <a:off x="6164366" y="435834"/>
          <a:ext cx="1749039" cy="111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RouteType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474720" y="1290416"/>
            <a:ext cx="2797893" cy="3738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8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554419"/>
              </p:ext>
            </p:extLst>
          </p:nvPr>
        </p:nvGraphicFramePr>
        <p:xfrm>
          <a:off x="106679" y="81588"/>
          <a:ext cx="5501641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002"/>
                <a:gridCol w="4774639"/>
              </a:tblGrid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50981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7220" y="634492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521654"/>
              </p:ext>
            </p:extLst>
          </p:nvPr>
        </p:nvGraphicFramePr>
        <p:xfrm>
          <a:off x="6164366" y="435834"/>
          <a:ext cx="1749039" cy="14873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RouteType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480560" y="1717705"/>
            <a:ext cx="1774961" cy="3697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6572" y="384561"/>
            <a:ext cx="7810856" cy="5896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STATION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59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763811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95300" y="633476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31681"/>
              </p:ext>
            </p:extLst>
          </p:nvPr>
        </p:nvGraphicFramePr>
        <p:xfrm>
          <a:off x="6164366" y="435834"/>
          <a:ext cx="1749039" cy="7436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3576320" y="1059680"/>
            <a:ext cx="2653564" cy="5046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</TotalTime>
  <Words>812</Words>
  <Application>Microsoft Office PowerPoint</Application>
  <PresentationFormat>On-screen Show (4:3)</PresentationFormat>
  <Paragraphs>495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Tiến Đạt Ngô</dc:creator>
  <cp:lastModifiedBy>Tiến Đạt Ngô</cp:lastModifiedBy>
  <cp:revision>59</cp:revision>
  <dcterms:created xsi:type="dcterms:W3CDTF">2015-12-09T03:14:50Z</dcterms:created>
  <dcterms:modified xsi:type="dcterms:W3CDTF">2015-12-09T12:05:58Z</dcterms:modified>
</cp:coreProperties>
</file>