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4" r:id="rId2"/>
    <p:sldId id="305" r:id="rId3"/>
    <p:sldId id="326" r:id="rId4"/>
    <p:sldId id="327" r:id="rId5"/>
    <p:sldId id="312" r:id="rId6"/>
    <p:sldId id="313" r:id="rId7"/>
    <p:sldId id="301" r:id="rId8"/>
    <p:sldId id="308" r:id="rId9"/>
    <p:sldId id="265" r:id="rId10"/>
    <p:sldId id="295" r:id="rId11"/>
    <p:sldId id="266" r:id="rId12"/>
    <p:sldId id="267" r:id="rId13"/>
    <p:sldId id="263" r:id="rId14"/>
    <p:sldId id="264" r:id="rId15"/>
    <p:sldId id="292" r:id="rId16"/>
    <p:sldId id="287" r:id="rId17"/>
    <p:sldId id="309" r:id="rId18"/>
    <p:sldId id="256" r:id="rId19"/>
    <p:sldId id="289" r:id="rId20"/>
    <p:sldId id="288" r:id="rId21"/>
    <p:sldId id="257" r:id="rId22"/>
    <p:sldId id="296" r:id="rId23"/>
    <p:sldId id="290" r:id="rId24"/>
    <p:sldId id="291" r:id="rId25"/>
    <p:sldId id="303" r:id="rId26"/>
    <p:sldId id="261" r:id="rId27"/>
    <p:sldId id="258" r:id="rId28"/>
    <p:sldId id="269" r:id="rId29"/>
    <p:sldId id="319" r:id="rId30"/>
    <p:sldId id="314" r:id="rId31"/>
    <p:sldId id="315" r:id="rId32"/>
    <p:sldId id="320" r:id="rId33"/>
    <p:sldId id="321" r:id="rId34"/>
    <p:sldId id="322" r:id="rId35"/>
    <p:sldId id="323" r:id="rId36"/>
    <p:sldId id="324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0239" autoAdjust="0"/>
  </p:normalViewPr>
  <p:slideViewPr>
    <p:cSldViewPr snapToGrid="0">
      <p:cViewPr varScale="1">
        <p:scale>
          <a:sx n="63" d="100"/>
          <a:sy n="63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49E1-0AAC-2C4B-93C1-37A6039FCBA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9104-BF7A-AB40-8603-EF459625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. Anh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7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thằng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4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CA CB,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3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vi-VN" dirty="0" smtClean="0"/>
              <a:t>Tôi có một chuyến đi gồm 4 đoạn từ A -&gt;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9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nướic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tai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5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4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kô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6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6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dung?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step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6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step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Notify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Location,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class step.</a:t>
            </a:r>
          </a:p>
          <a:p>
            <a:r>
              <a:rPr lang="en-US" baseline="0" dirty="0" smtClean="0"/>
              <a:t>Location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class notify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" sz="12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rPr>
              <a:t>Title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maneuver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step.</a:t>
            </a:r>
          </a:p>
          <a:p>
            <a:r>
              <a:rPr lang="en" sz="12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rPr>
              <a:t>Title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chếch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</a:t>
            </a:r>
          </a:p>
          <a:p>
            <a:r>
              <a:rPr lang="vi-VN" dirty="0" smtClean="0"/>
              <a:t>Phát hiện và thông báo cho anh Khương ở mỗi ng</a:t>
            </a:r>
            <a:r>
              <a:rPr lang="en-US" dirty="0" smtClean="0"/>
              <a:t>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r>
              <a:rPr lang="en-US" baseline="0" dirty="0" smtClean="0"/>
              <a:t>.</a:t>
            </a:r>
            <a:endParaRPr lang="vi-VN" dirty="0" smtClean="0"/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1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Tiêp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instructions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chếch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Smallmessage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8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Băng qua Vietinbank CN 1 - PGD Tân Định (ở phía bên phải)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của</a:t>
            </a:r>
            <a:r>
              <a:rPr lang="en-US" baseline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2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LongMessage</a:t>
            </a:r>
            <a:r>
              <a:rPr lang="en-US" baseline="0" dirty="0" smtClean="0"/>
              <a:t>,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</a:t>
            </a:r>
          </a:p>
          <a:p>
            <a:r>
              <a:rPr lang="vi-VN" dirty="0" smtClean="0"/>
              <a:t>Phát hiện và thông báo cho anh Khương ở mỗi ng</a:t>
            </a:r>
            <a:r>
              <a:rPr lang="en-US" dirty="0" smtClean="0"/>
              <a:t>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r>
              <a:rPr lang="en-US" baseline="0" dirty="0" smtClean="0"/>
              <a:t>.</a:t>
            </a:r>
            <a:endParaRPr lang="vi-VN" dirty="0" smtClean="0"/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Mapoffline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ấn</a:t>
            </a:r>
            <a:r>
              <a:rPr lang="en-US" baseline="0" dirty="0" smtClean="0"/>
              <a:t> download button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down data map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NutiteqAPI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Sau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down,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Nutiteq</a:t>
            </a:r>
            <a:r>
              <a:rPr lang="en-US" baseline="0" dirty="0" smtClean="0"/>
              <a:t> API</a:t>
            </a:r>
          </a:p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down,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offline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Mobile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vi-VN" dirty="0" smtClean="0"/>
              <a:t> hết, tôi xin trình bày </a:t>
            </a:r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vi-VN" dirty="0" smtClean="0"/>
              <a:t>khoảng cách </a:t>
            </a:r>
            <a:r>
              <a:rPr lang="en-US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đạon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2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Scenario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After search motor route by Wi-Fi at home. Mr. </a:t>
            </a:r>
            <a:r>
              <a:rPr lang="en-US" sz="2800" dirty="0" err="1"/>
              <a:t>Khuong</a:t>
            </a:r>
            <a:r>
              <a:rPr lang="en-US" sz="28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7096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3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</a:p>
        </p:txBody>
      </p:sp>
      <p:pic>
        <p:nvPicPr>
          <p:cNvPr id="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20" y="1901289"/>
            <a:ext cx="4350920" cy="376521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745673" y="2369127"/>
            <a:ext cx="2784763" cy="775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31818" y="2757055"/>
            <a:ext cx="2757055" cy="637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050473" y="3034145"/>
            <a:ext cx="2479963" cy="568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22764" y="3394364"/>
            <a:ext cx="2466109" cy="429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2655" y="4017818"/>
            <a:ext cx="2687781" cy="605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31818" y="4239491"/>
            <a:ext cx="2660073" cy="65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0473" y="4623517"/>
            <a:ext cx="2438400" cy="627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16" name="Group 15"/>
          <p:cNvGrpSpPr/>
          <p:nvPr/>
        </p:nvGrpSpPr>
        <p:grpSpPr>
          <a:xfrm>
            <a:off x="3399003" y="4563367"/>
            <a:ext cx="1808508" cy="1522346"/>
            <a:chOff x="3762294" y="3466888"/>
            <a:chExt cx="1808508" cy="1522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47" y="3466888"/>
              <a:ext cx="1306902" cy="13069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62294" y="4589124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Street Router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807" y="4773790"/>
            <a:ext cx="1458733" cy="1535149"/>
            <a:chOff x="982207" y="1642667"/>
            <a:chExt cx="1458733" cy="1535149"/>
          </a:xfrm>
        </p:grpSpPr>
        <p:pic>
          <p:nvPicPr>
            <p:cNvPr id="10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681" y="2708031"/>
            <a:ext cx="1762983" cy="1517713"/>
            <a:chOff x="3697069" y="1642667"/>
            <a:chExt cx="1762983" cy="1517713"/>
          </a:xfrm>
        </p:grpSpPr>
        <p:pic>
          <p:nvPicPr>
            <p:cNvPr id="9" name="Picture 2" descr="C:\Users\ngoan\Desktop\image\24598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851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97069" y="2760270"/>
              <a:ext cx="1762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motor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7416" y="1853795"/>
            <a:ext cx="2162772" cy="1447750"/>
            <a:chOff x="6247665" y="1847819"/>
            <a:chExt cx="2162772" cy="14477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1847819"/>
              <a:ext cx="1066401" cy="106640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247665" y="2895459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Detect right way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4" name="Straight Arrow Connector 33"/>
          <p:cNvCxnSpPr>
            <a:stCxn id="3" idx="0"/>
            <a:endCxn id="30" idx="2"/>
          </p:cNvCxnSpPr>
          <p:nvPr/>
        </p:nvCxnSpPr>
        <p:spPr>
          <a:xfrm flipV="1">
            <a:off x="4077907" y="3301545"/>
            <a:ext cx="730895" cy="1261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3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98047" y="2627292"/>
            <a:ext cx="1808322" cy="682579"/>
            <a:chOff x="6520756" y="2416407"/>
            <a:chExt cx="1808322" cy="523110"/>
          </a:xfrm>
        </p:grpSpPr>
        <p:sp>
          <p:nvSpPr>
            <p:cNvPr id="14" name="Shape 689"/>
            <p:cNvSpPr/>
            <p:nvPr/>
          </p:nvSpPr>
          <p:spPr>
            <a:xfrm>
              <a:off x="6520756" y="2653845"/>
              <a:ext cx="1808322" cy="28567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12135" y="3994365"/>
            <a:ext cx="2961501" cy="36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36" y="3994365"/>
            <a:ext cx="2257143" cy="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/>
          <p:cNvCxnSpPr>
            <a:stCxn id="18" idx="0"/>
            <a:endCxn id="14" idx="2"/>
          </p:cNvCxnSpPr>
          <p:nvPr/>
        </p:nvCxnSpPr>
        <p:spPr>
          <a:xfrm flipV="1">
            <a:off x="6202208" y="3309871"/>
            <a:ext cx="0" cy="684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63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888641"/>
            <a:chOff x="6520756" y="2416407"/>
            <a:chExt cx="1808322" cy="681030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5"/>
              <a:ext cx="1808322" cy="44359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1739900" y="3855295"/>
            <a:ext cx="3367070" cy="1858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70" y="5575769"/>
            <a:ext cx="2190476" cy="2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347647" y="4334446"/>
            <a:ext cx="1709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Chếch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0"/>
            <a:endCxn id="19" idx="2"/>
          </p:cNvCxnSpPr>
          <p:nvPr/>
        </p:nvCxnSpPr>
        <p:spPr>
          <a:xfrm flipV="1">
            <a:off x="6202208" y="4703778"/>
            <a:ext cx="0" cy="871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1" idx="2"/>
          </p:cNvCxnSpPr>
          <p:nvPr/>
        </p:nvCxnSpPr>
        <p:spPr>
          <a:xfrm flipV="1">
            <a:off x="6202208" y="3515934"/>
            <a:ext cx="0" cy="818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2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5"/>
            <a:ext cx="1808322" cy="865208"/>
            <a:chOff x="6520756" y="2416407"/>
            <a:chExt cx="1808322" cy="663071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4256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endParaRPr lang="en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latin typeface="Cambria" panose="02040503050406030204" pitchFamily="18" charset="0"/>
              </a:rPr>
              <a:t>Chếch </a:t>
            </a:r>
            <a:r>
              <a:rPr lang="vi-VN" dirty="0">
                <a:latin typeface="Cambria" panose="02040503050406030204" pitchFamily="18" charset="0"/>
              </a:rPr>
              <a:t>sang &lt;b&gt;bên phải&lt;/</a:t>
            </a:r>
            <a:r>
              <a:rPr lang="vi-VN" dirty="0" smtClean="0">
                <a:latin typeface="Cambria" panose="02040503050406030204" pitchFamily="18" charset="0"/>
              </a:rPr>
              <a:t>b&gt; để vào &lt;b&gt;Trường </a:t>
            </a:r>
            <a:r>
              <a:rPr lang="vi-VN" dirty="0">
                <a:latin typeface="Cambria" panose="02040503050406030204" pitchFamily="18" charset="0"/>
              </a:rPr>
              <a:t>Chinh&lt;/b&gt;&lt;div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5"/>
            <a:ext cx="1808322" cy="865208"/>
            <a:chOff x="6520756" y="2416407"/>
            <a:chExt cx="1808322" cy="663071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4256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endParaRPr lang="en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Chếch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sang </a:t>
            </a:r>
            <a:r>
              <a:rPr lang="vi-VN" dirty="0">
                <a:latin typeface="Cambria" panose="02040503050406030204" pitchFamily="18" charset="0"/>
              </a:rPr>
              <a:t>&lt;b&gt;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bên phải</a:t>
            </a:r>
            <a:r>
              <a:rPr lang="vi-VN" dirty="0">
                <a:latin typeface="Cambria" panose="02040503050406030204" pitchFamily="18" charset="0"/>
              </a:rPr>
              <a:t>&lt;/</a:t>
            </a:r>
            <a:r>
              <a:rPr lang="vi-VN" dirty="0" smtClean="0">
                <a:latin typeface="Cambria" panose="02040503050406030204" pitchFamily="18" charset="0"/>
              </a:rPr>
              <a:t>b&gt;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để vào</a:t>
            </a:r>
            <a:r>
              <a:rPr lang="vi-VN" dirty="0" smtClean="0">
                <a:latin typeface="Cambria" panose="02040503050406030204" pitchFamily="18" charset="0"/>
              </a:rPr>
              <a:t> &lt;b&gt;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Trường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Chinh</a:t>
            </a:r>
            <a:r>
              <a:rPr lang="vi-VN" dirty="0">
                <a:latin typeface="Cambria" panose="02040503050406030204" pitchFamily="18" charset="0"/>
              </a:rPr>
              <a:t>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1106508"/>
            <a:chOff x="6520756" y="2416407"/>
            <a:chExt cx="1808322" cy="847997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61055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Chếch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sang </a:t>
            </a:r>
            <a:r>
              <a:rPr lang="vi-VN" dirty="0">
                <a:latin typeface="Cambria" panose="02040503050406030204" pitchFamily="18" charset="0"/>
              </a:rPr>
              <a:t>&lt;b&gt;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bên phải</a:t>
            </a:r>
            <a:r>
              <a:rPr lang="vi-VN" dirty="0">
                <a:latin typeface="Cambria" panose="02040503050406030204" pitchFamily="18" charset="0"/>
              </a:rPr>
              <a:t>&lt;/</a:t>
            </a:r>
            <a:r>
              <a:rPr lang="vi-VN" dirty="0" smtClean="0">
                <a:latin typeface="Cambria" panose="02040503050406030204" pitchFamily="18" charset="0"/>
              </a:rPr>
              <a:t>b&gt;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để vào</a:t>
            </a:r>
            <a:r>
              <a:rPr lang="vi-VN" dirty="0" smtClean="0">
                <a:latin typeface="Cambria" panose="02040503050406030204" pitchFamily="18" charset="0"/>
              </a:rPr>
              <a:t> &lt;b&gt;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Trường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Chinh</a:t>
            </a:r>
            <a:r>
              <a:rPr lang="vi-VN" dirty="0">
                <a:latin typeface="Cambria" panose="02040503050406030204" pitchFamily="18" charset="0"/>
              </a:rPr>
              <a:t>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>
            <a:stCxn id="3" idx="0"/>
            <a:endCxn id="11" idx="2"/>
          </p:cNvCxnSpPr>
          <p:nvPr/>
        </p:nvCxnSpPr>
        <p:spPr>
          <a:xfrm flipV="1">
            <a:off x="4874699" y="3733801"/>
            <a:ext cx="1327509" cy="1561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1106508"/>
            <a:chOff x="6520756" y="2416407"/>
            <a:chExt cx="1808322" cy="847997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61055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latin typeface="Cambria" panose="02040503050406030204" pitchFamily="18" charset="0"/>
              </a:rPr>
              <a:t>Chếch </a:t>
            </a:r>
            <a:r>
              <a:rPr lang="vi-VN" dirty="0">
                <a:latin typeface="Cambria" panose="02040503050406030204" pitchFamily="18" charset="0"/>
              </a:rPr>
              <a:t>sang &lt;b&gt;bên phải&lt;/</a:t>
            </a:r>
            <a:r>
              <a:rPr lang="vi-VN" dirty="0" smtClean="0">
                <a:latin typeface="Cambria" panose="02040503050406030204" pitchFamily="18" charset="0"/>
              </a:rPr>
              <a:t>b&gt; để vào &lt;b&gt;Trường </a:t>
            </a:r>
            <a:r>
              <a:rPr lang="vi-VN" dirty="0">
                <a:latin typeface="Cambria" panose="02040503050406030204" pitchFamily="18" charset="0"/>
              </a:rPr>
              <a:t>Chinh&lt;/b&gt;&lt;div style=\"font-size:0.9em\"&gt;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Băng qua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Vietinbank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CN 1 - PGD Tân Định (ở phía bên phải)</a:t>
            </a:r>
            <a:r>
              <a:rPr lang="vi-VN" dirty="0">
                <a:latin typeface="Cambria" panose="02040503050406030204" pitchFamily="18" charset="0"/>
              </a:rPr>
              <a:t>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27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1"/>
            <a:ext cx="1808322" cy="1367075"/>
            <a:chOff x="6520756" y="2416407"/>
            <a:chExt cx="1808322" cy="1047689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html_instructions</a:t>
            </a:r>
            <a:r>
              <a:rPr lang="en-US" dirty="0">
                <a:latin typeface="Cambria" panose="02040503050406030204" pitchFamily="18" charset="0"/>
              </a:rPr>
              <a:t> : </a:t>
            </a:r>
            <a:r>
              <a:rPr lang="vi-VN" dirty="0">
                <a:latin typeface="Cambria" panose="02040503050406030204" pitchFamily="18" charset="0"/>
              </a:rPr>
              <a:t>Chếch sang &lt;b&gt;bên phải&lt;/b&gt; để vào &lt;b&gt;Trường Chinh&lt;/b&gt;&lt;div style=\"font-size:0.9em\"&gt;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Băng qua Vietinbank CN 1 - PGD Tân Định (ở phía bên phải)</a:t>
            </a:r>
            <a:r>
              <a:rPr lang="vi-VN" dirty="0">
                <a:latin typeface="Cambria" panose="02040503050406030204" pitchFamily="18" charset="0"/>
              </a:rPr>
              <a:t>&lt;/div&gt;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>
            <a:stCxn id="3" idx="0"/>
            <a:endCxn id="11" idx="2"/>
          </p:cNvCxnSpPr>
          <p:nvPr/>
        </p:nvCxnSpPr>
        <p:spPr>
          <a:xfrm flipV="1">
            <a:off x="4874699" y="3994368"/>
            <a:ext cx="1327509" cy="130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6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Search route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16" name="Group 15"/>
          <p:cNvGrpSpPr/>
          <p:nvPr/>
        </p:nvGrpSpPr>
        <p:grpSpPr>
          <a:xfrm>
            <a:off x="3399003" y="4563367"/>
            <a:ext cx="1808508" cy="1522346"/>
            <a:chOff x="3762294" y="3466888"/>
            <a:chExt cx="1808508" cy="1522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47" y="3466888"/>
              <a:ext cx="1306902" cy="13069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62294" y="4589124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Street Router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807" y="4773790"/>
            <a:ext cx="1458733" cy="1535149"/>
            <a:chOff x="982207" y="1642667"/>
            <a:chExt cx="1458733" cy="1535149"/>
          </a:xfrm>
        </p:grpSpPr>
        <p:pic>
          <p:nvPicPr>
            <p:cNvPr id="10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681" y="2708031"/>
            <a:ext cx="1762983" cy="1517713"/>
            <a:chOff x="3697069" y="1642667"/>
            <a:chExt cx="1762983" cy="1517713"/>
          </a:xfrm>
        </p:grpSpPr>
        <p:pic>
          <p:nvPicPr>
            <p:cNvPr id="9" name="Picture 2" descr="C:\Users\ngoan\Desktop\image\24598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851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97069" y="2760270"/>
              <a:ext cx="1762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motor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7416" y="1853795"/>
            <a:ext cx="2162772" cy="1447750"/>
            <a:chOff x="6247665" y="1847819"/>
            <a:chExt cx="2162772" cy="14477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1847819"/>
              <a:ext cx="1066401" cy="106640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247665" y="2895459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Detect right way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03618" y="4694370"/>
            <a:ext cx="1535998" cy="1556199"/>
            <a:chOff x="927495" y="3581865"/>
            <a:chExt cx="1535998" cy="155619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07" y="3581865"/>
              <a:ext cx="1156089" cy="115608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27495" y="4737954"/>
              <a:ext cx="1535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Map offline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4" name="Straight Arrow Connector 33"/>
          <p:cNvCxnSpPr>
            <a:stCxn id="3" idx="0"/>
            <a:endCxn id="30" idx="2"/>
          </p:cNvCxnSpPr>
          <p:nvPr/>
        </p:nvCxnSpPr>
        <p:spPr>
          <a:xfrm flipV="1">
            <a:off x="4077907" y="3301545"/>
            <a:ext cx="730895" cy="1261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08802" y="5341309"/>
            <a:ext cx="2149528" cy="68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687" y="1708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4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1" y="1965204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9479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1" idx="3"/>
            <a:endCxn id="2054" idx="1"/>
          </p:cNvCxnSpPr>
          <p:nvPr/>
        </p:nvCxnSpPr>
        <p:spPr>
          <a:xfrm flipV="1">
            <a:off x="1427040" y="2551725"/>
            <a:ext cx="2343521" cy="11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952" y="2098944"/>
            <a:ext cx="228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map data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84219" y="32173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054" idx="3"/>
          </p:cNvCxnSpPr>
          <p:nvPr/>
        </p:nvCxnSpPr>
        <p:spPr>
          <a:xfrm>
            <a:off x="4943603" y="2551725"/>
            <a:ext cx="3113002" cy="11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8971" y="2182206"/>
            <a:ext cx="30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Save to </a:t>
            </a:r>
            <a:r>
              <a:rPr lang="vi-VN" sz="2000" dirty="0" smtClean="0"/>
              <a:t>mobile</a:t>
            </a:r>
            <a:r>
              <a:rPr lang="en-US" sz="2000" dirty="0" smtClean="0"/>
              <a:t> storage</a:t>
            </a:r>
            <a:endParaRPr lang="en-US" sz="2000" dirty="0"/>
          </a:p>
        </p:txBody>
      </p:sp>
      <p:pic>
        <p:nvPicPr>
          <p:cNvPr id="2056" name="Picture 8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84" y="1809778"/>
            <a:ext cx="1328468" cy="13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6164" y="3211139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4098" name="Picture 2" descr="https://www.nutiteq.com/media/english-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0" y="2359000"/>
            <a:ext cx="2035534" cy="32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2034216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02468" y="3207258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100" name="Picture 4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4298271"/>
            <a:ext cx="1259384" cy="12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4098" idx="3"/>
            <a:endCxn id="7" idx="1"/>
          </p:cNvCxnSpPr>
          <p:nvPr/>
        </p:nvCxnSpPr>
        <p:spPr>
          <a:xfrm flipV="1">
            <a:off x="2829314" y="2620737"/>
            <a:ext cx="2459496" cy="1366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098" idx="3"/>
            <a:endCxn id="4100" idx="1"/>
          </p:cNvCxnSpPr>
          <p:nvPr/>
        </p:nvCxnSpPr>
        <p:spPr>
          <a:xfrm>
            <a:off x="2829314" y="3987428"/>
            <a:ext cx="2459496" cy="940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2468" y="5649644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Storage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863562">
            <a:off x="2779933" y="2950846"/>
            <a:ext cx="234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not downloaded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1163837">
            <a:off x="2983755" y="4398842"/>
            <a:ext cx="192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downloaded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62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497" y="2204387"/>
            <a:ext cx="6650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Distance from point to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segment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</TotalTime>
  <Words>1312</Words>
  <Application>Microsoft Office PowerPoint</Application>
  <PresentationFormat>On-screen Show (4:3)</PresentationFormat>
  <Paragraphs>309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Office Theme</vt:lpstr>
      <vt:lpstr>Scenario</vt:lpstr>
      <vt:lpstr>Problem</vt:lpstr>
      <vt:lpstr>Solution</vt:lpstr>
      <vt:lpstr>Solution</vt:lpstr>
      <vt:lpstr>Map offline</vt:lpstr>
      <vt:lpstr>Map offline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106</cp:revision>
  <dcterms:created xsi:type="dcterms:W3CDTF">2015-12-09T03:42:25Z</dcterms:created>
  <dcterms:modified xsi:type="dcterms:W3CDTF">2015-12-14T05:32:28Z</dcterms:modified>
</cp:coreProperties>
</file>