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323" r:id="rId3"/>
    <p:sldId id="367" r:id="rId4"/>
    <p:sldId id="325" r:id="rId5"/>
    <p:sldId id="338" r:id="rId6"/>
    <p:sldId id="339" r:id="rId7"/>
    <p:sldId id="340" r:id="rId8"/>
    <p:sldId id="341" r:id="rId9"/>
    <p:sldId id="327" r:id="rId10"/>
    <p:sldId id="343" r:id="rId11"/>
    <p:sldId id="344" r:id="rId12"/>
    <p:sldId id="345" r:id="rId13"/>
    <p:sldId id="348" r:id="rId14"/>
    <p:sldId id="349" r:id="rId15"/>
    <p:sldId id="365" r:id="rId16"/>
    <p:sldId id="366" r:id="rId17"/>
    <p:sldId id="351" r:id="rId18"/>
    <p:sldId id="353" r:id="rId19"/>
    <p:sldId id="354" r:id="rId20"/>
    <p:sldId id="355" r:id="rId21"/>
    <p:sldId id="352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46" r:id="rId32"/>
    <p:sldId id="347" r:id="rId33"/>
    <p:sldId id="330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3" autoAdjust="0"/>
    <p:restoredTop sz="79455" autoAdjust="0"/>
  </p:normalViewPr>
  <p:slideViewPr>
    <p:cSldViewPr snapToGrid="0">
      <p:cViewPr varScale="1">
        <p:scale>
          <a:sx n="54" d="100"/>
          <a:sy n="54" d="100"/>
        </p:scale>
        <p:origin x="6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2A0F-7C57-3346-8BD8-BD37E7DB705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D8968-C20D-B548-8F38-15808464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2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Chúng tôi đã cung cấp phần mềm hỗ trợ anh Khương</a:t>
            </a:r>
            <a:r>
              <a:rPr lang="vi-VN" baseline="0" dirty="0" smtClean="0"/>
              <a:t> khi tham gia giao thông. Anh Khương rất hài lòng về việc đó.</a:t>
            </a:r>
          </a:p>
          <a:p>
            <a:endParaRPr lang="vi-VN" baseline="0" dirty="0" smtClean="0"/>
          </a:p>
          <a:p>
            <a:r>
              <a:rPr lang="vi-VN" dirty="0" smtClean="0"/>
              <a:t>Tuy nhiên, tình hình Việt Nam hiện tại trộm cướp khắp nơi. Anh Khương sợ hãi và nhút nhát. Anh không muốn mất điện thoại của mình.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9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Hệ thống chúng tôi cung cấp phần mềm chạy trên đồng hồ thông minh.</a:t>
            </a:r>
          </a:p>
          <a:p>
            <a:endParaRPr lang="vi-VN" dirty="0" smtClean="0"/>
          </a:p>
          <a:p>
            <a:r>
              <a:rPr lang="vi-VN" dirty="0" smtClean="0"/>
              <a:t>Đồng hồ thông minh sẽ hỗ trợ coi bản đồ và thông báo khi anh Khương gần tới các ngã rẽ.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9C3E7-3278-1243-886F-92FF82204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Trước hết. Điện thoại cần phải được pair với đồng hồ qua giao thức bluetooth.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Việc trao nhận dữ liệu có thể sử dụng MessageAPI. </a:t>
            </a:r>
          </a:p>
          <a:p>
            <a:r>
              <a:rPr lang="vi-VN" dirty="0" smtClean="0"/>
              <a:t>MessageAPI là một giao thức tin cậy. </a:t>
            </a:r>
          </a:p>
          <a:p>
            <a:r>
              <a:rPr lang="vi-VN" dirty="0" smtClean="0"/>
              <a:t>Khi điện thoai và đồng hồ mất kết nối,</a:t>
            </a:r>
            <a:r>
              <a:rPr lang="vi-VN" baseline="0" dirty="0" smtClean="0"/>
              <a:t> dữ liệu sẽ được tự động lưu trữ và tự động gửi lại khi việc kết nối thành công.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D8968-C20D-B548-8F38-158084641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2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050" kern="0">
              <a:solidFill>
                <a:srgbClr val="000000"/>
              </a:solidFill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6" name="Shape 1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2" y="6333136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41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6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7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9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6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35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82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7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15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1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3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6052D99-9D0E-D346-BA7D-E615F2BFBD8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12/14/2015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5E2EACC-D4B0-3045-B4AB-6B247433880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Problem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071302"/>
            <a:ext cx="8318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Now, Mr. </a:t>
            </a:r>
            <a:r>
              <a:rPr lang="en-US" sz="2400" dirty="0" err="1" smtClean="0">
                <a:latin typeface="Cambria" pitchFamily="18" charset="0"/>
              </a:rPr>
              <a:t>Khuong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has application, which help him to know what he should do.</a:t>
            </a:r>
          </a:p>
          <a:p>
            <a:r>
              <a:rPr lang="en-US" sz="2400" dirty="0">
                <a:latin typeface="Cambria" pitchFamily="18" charset="0"/>
              </a:rPr>
              <a:t>But theft is everywhere. And Mr. </a:t>
            </a:r>
            <a:r>
              <a:rPr lang="en-US" sz="2400" dirty="0" err="1" smtClean="0">
                <a:latin typeface="Cambria" pitchFamily="18" charset="0"/>
              </a:rPr>
              <a:t>Khuong</a:t>
            </a:r>
            <a:r>
              <a:rPr lang="en-US" sz="2400" dirty="0" smtClean="0">
                <a:latin typeface="Cambria" pitchFamily="18" charset="0"/>
              </a:rPr>
              <a:t>  </a:t>
            </a:r>
            <a:r>
              <a:rPr lang="en-US" sz="2400" dirty="0">
                <a:latin typeface="Cambria" pitchFamily="18" charset="0"/>
              </a:rPr>
              <a:t>is timid, suspicious, afraid man. He doesn’t want to lost his mobile.</a:t>
            </a:r>
          </a:p>
        </p:txBody>
      </p:sp>
      <p:pic>
        <p:nvPicPr>
          <p:cNvPr id="6" name="Picture 5" descr="http://img.v3.news.zdn.vn/Uploaded/fsmmy/2014_06_03/manh_kho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33" y="4112064"/>
            <a:ext cx="2915534" cy="194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8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10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7" y="2244473"/>
            <a:ext cx="1150374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470" y="2244474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89291" y="2683063"/>
            <a:ext cx="6341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9291" y="196208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881" y="509029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837595" y="4831768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11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7" y="2244473"/>
            <a:ext cx="1150374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3470" y="2244474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89291" y="2683063"/>
            <a:ext cx="63417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89291" y="1962085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23470" y="3697451"/>
            <a:ext cx="1327355" cy="6904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GPS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5" name="Elbow Connector 14"/>
          <p:cNvCxnSpPr>
            <a:stCxn id="14" idx="2"/>
            <a:endCxn id="9" idx="2"/>
          </p:cNvCxnSpPr>
          <p:nvPr/>
        </p:nvCxnSpPr>
        <p:spPr>
          <a:xfrm rot="5400000" flipH="1">
            <a:off x="4346130" y="946890"/>
            <a:ext cx="415869" cy="6466166"/>
          </a:xfrm>
          <a:prstGeom prst="bentConnector3">
            <a:avLst>
              <a:gd name="adj1" fmla="val -18263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1038" y="4585364"/>
            <a:ext cx="280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Get GPS from Phone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348021" y="5251383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ambria" pitchFamily="18" charset="0"/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6260" y="565488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924877" y="5219617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7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02097" y="1015625"/>
            <a:ext cx="381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Mobile Activity creates Notify Model</a:t>
            </a:r>
          </a:p>
        </p:txBody>
      </p:sp>
      <p:pic>
        <p:nvPicPr>
          <p:cNvPr id="43" name="Picture 42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22" y="683304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8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381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65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381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8596" y="4667287"/>
            <a:ext cx="3460095" cy="1367077"/>
            <a:chOff x="6520756" y="2416406"/>
            <a:chExt cx="1808322" cy="1047690"/>
          </a:xfrm>
        </p:grpSpPr>
        <p:sp>
          <p:nvSpPr>
            <p:cNvPr id="14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Station Location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“Xuống trạm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“Xuống trạm” + tên trạm 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“Xuống trạm” + tên trạm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-US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Bus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4" name="Elbow Connector 3"/>
          <p:cNvCxnSpPr>
            <a:endCxn id="15" idx="0"/>
          </p:cNvCxnSpPr>
          <p:nvPr/>
        </p:nvCxnSpPr>
        <p:spPr>
          <a:xfrm rot="5400000">
            <a:off x="1708935" y="3215263"/>
            <a:ext cx="1631733" cy="1272314"/>
          </a:xfrm>
          <a:prstGeom prst="bentConnector3">
            <a:avLst>
              <a:gd name="adj1" fmla="val 5169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381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8596" y="4667287"/>
            <a:ext cx="3460095" cy="1367077"/>
            <a:chOff x="6520756" y="2416406"/>
            <a:chExt cx="1808322" cy="1047690"/>
          </a:xfrm>
        </p:grpSpPr>
        <p:sp>
          <p:nvSpPr>
            <p:cNvPr id="14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Station Location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Xuống trạm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“Xuống trạm” + tên trạm 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“Xuống trạm” + tên trạm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-US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Bus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4" name="Elbow Connector 3"/>
          <p:cNvCxnSpPr>
            <a:endCxn id="15" idx="0"/>
          </p:cNvCxnSpPr>
          <p:nvPr/>
        </p:nvCxnSpPr>
        <p:spPr>
          <a:xfrm rot="5400000">
            <a:off x="1708935" y="3215263"/>
            <a:ext cx="1631733" cy="1272314"/>
          </a:xfrm>
          <a:prstGeom prst="bentConnector3">
            <a:avLst>
              <a:gd name="adj1" fmla="val 51698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782499" y="4667287"/>
            <a:ext cx="3460095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Turn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Maneuver</a:t>
              </a: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</a:t>
              </a: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Instruction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Motorbike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5" name="Elbow Connector 4"/>
          <p:cNvCxnSpPr>
            <a:stCxn id="38" idx="2"/>
            <a:endCxn id="19" idx="0"/>
          </p:cNvCxnSpPr>
          <p:nvPr/>
        </p:nvCxnSpPr>
        <p:spPr>
          <a:xfrm rot="16200000" flipH="1">
            <a:off x="4231025" y="2385764"/>
            <a:ext cx="1653213" cy="2909832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296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2. Create DataMap object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22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3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17" name="Picture 1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6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Convert Each attribute to Key-Value pair in DataMap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8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Convert Each attribute to Key-Value pair in DataMap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</a:p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title” =&gt; “Quẹo trái"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0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Convert Each attribute to Key-Value pair in DataMap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</a:p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title” =&gt; “Quẹo trái”</a:t>
              </a: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A"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3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ambria" pitchFamily="18" charset="0"/>
              </a:rPr>
              <a:t>Solution</a:t>
            </a:r>
            <a:endParaRPr lang="en-US" sz="6000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16" name="Group 15"/>
          <p:cNvGrpSpPr/>
          <p:nvPr/>
        </p:nvGrpSpPr>
        <p:grpSpPr>
          <a:xfrm>
            <a:off x="3236070" y="4580136"/>
            <a:ext cx="1808508" cy="1522346"/>
            <a:chOff x="3762294" y="3466888"/>
            <a:chExt cx="1808508" cy="15223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747" y="3466888"/>
              <a:ext cx="1306902" cy="13069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762294" y="4589124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Street Router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29807" y="4773790"/>
            <a:ext cx="1458733" cy="1535149"/>
            <a:chOff x="982207" y="1642667"/>
            <a:chExt cx="1458733" cy="1535149"/>
          </a:xfrm>
        </p:grpSpPr>
        <p:pic>
          <p:nvPicPr>
            <p:cNvPr id="10" name="Picture 2" descr="C:\Users\ngoan\Desktop\image\bu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342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82207" y="2777706"/>
              <a:ext cx="1458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bus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7681" y="2708031"/>
            <a:ext cx="1762983" cy="1517713"/>
            <a:chOff x="3697069" y="1642667"/>
            <a:chExt cx="1762983" cy="1517713"/>
          </a:xfrm>
        </p:grpSpPr>
        <p:pic>
          <p:nvPicPr>
            <p:cNvPr id="9" name="Picture 2" descr="C:\Users\ngoan\Desktop\image\24598-20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3851" y="1642667"/>
              <a:ext cx="1135039" cy="1135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697069" y="2760270"/>
              <a:ext cx="1762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Search motor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72666" y="1827800"/>
            <a:ext cx="2162772" cy="1447750"/>
            <a:chOff x="6247665" y="1847819"/>
            <a:chExt cx="2162772" cy="144775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359" y="1847819"/>
              <a:ext cx="1066401" cy="106640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247665" y="2895459"/>
              <a:ext cx="2162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Detect right way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98490" y="1733890"/>
            <a:ext cx="1535998" cy="1556199"/>
            <a:chOff x="927495" y="3581865"/>
            <a:chExt cx="1535998" cy="155619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07" y="3581865"/>
              <a:ext cx="1156089" cy="115608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927495" y="4737954"/>
              <a:ext cx="15359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Map offline</a:t>
              </a:r>
              <a:endParaRPr lang="en-US" b="1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4808802" y="5341309"/>
            <a:ext cx="18967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277120" y="4498311"/>
            <a:ext cx="2590774" cy="1493720"/>
            <a:chOff x="4770877" y="5313385"/>
            <a:chExt cx="2590774" cy="149372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987" y="5313385"/>
              <a:ext cx="1093610" cy="109361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4770877" y="6406995"/>
              <a:ext cx="25907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latin typeface="Cambria" panose="02040503050406030204" pitchFamily="18" charset="0"/>
                </a:rPr>
                <a:t>Support smart wear</a:t>
              </a:r>
              <a:endParaRPr lang="en-US" sz="2000" b="1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119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</a:t>
            </a:r>
            <a:r>
              <a:rPr lang="vi-VN" sz="2000">
                <a:latin typeface="Cambria" charset="0"/>
                <a:ea typeface="Cambria" charset="0"/>
                <a:cs typeface="Cambria" charset="0"/>
              </a:rPr>
              <a:t>Convert Each attribute to Key-Value pair in DataMap</a:t>
            </a:r>
            <a:endParaRPr lang="vi-VN" sz="2000" dirty="0" smtClean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22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98554" y="1646997"/>
            <a:ext cx="1808322" cy="1367077"/>
            <a:chOff x="6520756" y="2416406"/>
            <a:chExt cx="1808322" cy="1047690"/>
          </a:xfrm>
        </p:grpSpPr>
        <p:sp>
          <p:nvSpPr>
            <p:cNvPr id="3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Title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SmallMessage</a:t>
              </a:r>
            </a:p>
            <a:p>
              <a:pPr defTabSz="685800"/>
              <a:r>
                <a:rPr lang="e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LongMessage</a:t>
              </a:r>
            </a:p>
          </p:txBody>
        </p:sp>
        <p:sp>
          <p:nvSpPr>
            <p:cNvPr id="3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698554" y="931789"/>
            <a:ext cx="4394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1. Mobile Activity creates Notify Model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664492" y="1646997"/>
            <a:ext cx="1808322" cy="1367077"/>
            <a:chOff x="6520756" y="2416406"/>
            <a:chExt cx="1808322" cy="1047690"/>
          </a:xfrm>
        </p:grpSpPr>
        <p:sp>
          <p:nvSpPr>
            <p:cNvPr id="41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4506876" y="2366845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4660" y="3441127"/>
            <a:ext cx="6124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dirty="0" smtClean="0">
                <a:latin typeface="Cambria" charset="0"/>
                <a:ea typeface="Cambria" charset="0"/>
                <a:cs typeface="Cambria" charset="0"/>
              </a:rPr>
              <a:t>3. </a:t>
            </a:r>
            <a:r>
              <a:rPr lang="vi-VN" sz="2000">
                <a:latin typeface="Cambria" charset="0"/>
                <a:ea typeface="Cambria" charset="0"/>
                <a:cs typeface="Cambria" charset="0"/>
              </a:rPr>
              <a:t>Convert Each attribute to Key-Value pair in DataMap</a:t>
            </a:r>
            <a:endParaRPr lang="vi-VN" sz="2000" dirty="0" smtClean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67036" y="4454720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275385" y="4471157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117769" y="5178039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8" y="762413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4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3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307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5. Create Empty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81154" y="3862198"/>
            <a:ext cx="1808322" cy="1367077"/>
            <a:chOff x="6520756" y="2416406"/>
            <a:chExt cx="1808322" cy="1047690"/>
          </a:xfrm>
        </p:grpSpPr>
        <p:sp>
          <p:nvSpPr>
            <p:cNvPr id="15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2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5362" y="3862198"/>
            <a:ext cx="1808322" cy="1367077"/>
            <a:chOff x="6520756" y="2416406"/>
            <a:chExt cx="1808322" cy="1047690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310037" y="4548668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2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5362" y="3862198"/>
            <a:ext cx="1808322" cy="1367077"/>
            <a:chOff x="6520756" y="2416406"/>
            <a:chExt cx="1808322" cy="1047690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</a:p>
            <a:p>
              <a:pPr defTabSz="685800"/>
              <a:r>
                <a:rPr lang="vi-VN" sz="1500" b="1" kern="0" dirty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</a:t>
              </a:r>
              <a:endParaRPr lang="en" sz="1500" b="1" kern="0" dirty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310037" y="4548668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1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5362" y="3862198"/>
            <a:ext cx="1808322" cy="1367077"/>
            <a:chOff x="6520756" y="2416406"/>
            <a:chExt cx="1808322" cy="1047690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Trái</a:t>
              </a:r>
            </a:p>
            <a:p>
              <a:pPr defTabSz="685800"/>
              <a:r>
                <a:rPr lang="vi-VN" sz="1500" b="1" kern="0" dirty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A</a:t>
              </a:r>
              <a:endParaRPr lang="en" sz="1500" b="1" kern="0" dirty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310037" y="4548668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521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61817" y="3862198"/>
            <a:ext cx="3720511" cy="1367077"/>
            <a:chOff x="6520756" y="2416406"/>
            <a:chExt cx="1808322" cy="1047690"/>
          </a:xfrm>
        </p:grpSpPr>
        <p:sp>
          <p:nvSpPr>
            <p:cNvPr id="18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location” =&gt; </a:t>
              </a:r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“title” =&gt; “Quẹo Trái”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“small_message” =&gt; “Quẹo Trái tại A”</a:t>
              </a:r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r>
                <a:rPr lang="vi-VN" sz="1500" b="1" kern="0" dirty="0" smtClean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“long_message” =&gt; “Băng qua đường ...”</a:t>
              </a:r>
              <a:endParaRPr lang="en" sz="1500" b="1" kern="0" dirty="0" smtClean="0">
                <a:solidFill>
                  <a:srgbClr val="C00000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vi-V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DataMap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95362" y="3862198"/>
            <a:ext cx="1808322" cy="1367077"/>
            <a:chOff x="6520756" y="2416406"/>
            <a:chExt cx="1808322" cy="1047690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Trái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A</a:t>
              </a:r>
              <a:b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</a:br>
              <a:r>
                <a:rPr lang="vi-VN" sz="1500" b="1" kern="0" dirty="0">
                  <a:solidFill>
                    <a:srgbClr val="C00000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6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5310037" y="4548668"/>
            <a:ext cx="1157616" cy="85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97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7158" y="4762037"/>
            <a:ext cx="1808322" cy="1367075"/>
            <a:chOff x="6520756" y="2416407"/>
            <a:chExt cx="1808322" cy="1047689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Trái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A</a:t>
              </a:r>
              <a:b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</a:br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663766" y="4526768"/>
            <a:ext cx="2595106" cy="9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38847" y="3322245"/>
            <a:ext cx="496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7. Call wear activity and assign this notify model.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12640" y="4392705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6933" y="3975805"/>
            <a:ext cx="16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Create activity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8310" y="4342102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Wear Activity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ambria" charset="0"/>
                <a:ea typeface="Cambria" charset="0"/>
                <a:cs typeface="Cambria" charset="0"/>
              </a:rPr>
              <a:t>Transfer </a:t>
            </a:r>
            <a:r>
              <a:rPr lang="vi-VN" sz="2700" dirty="0" smtClean="0">
                <a:latin typeface="Cambria" charset="0"/>
                <a:ea typeface="Cambria" charset="0"/>
                <a:cs typeface="Cambria" charset="0"/>
              </a:rPr>
              <a:t>Data Process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1" y="897650"/>
            <a:ext cx="1033975" cy="10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4740062" y="842233"/>
            <a:ext cx="564414" cy="9582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022764" y="1302327"/>
            <a:ext cx="2798618" cy="18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67036" y="884095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latin typeface="Cambria" charset="0"/>
                <a:ea typeface="Cambria" charset="0"/>
                <a:cs typeface="Cambria" charset="0"/>
              </a:rPr>
              <a:t>4. Transfer DataMap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9438" y="140137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DataAPI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 or </a:t>
            </a:r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MessageAPI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476" y="1117661"/>
            <a:ext cx="19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mbria" charset="0"/>
                <a:ea typeface="Cambria" charset="0"/>
                <a:cs typeface="Cambria" charset="0"/>
              </a:rPr>
              <a:t>DataLayerService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06" y="2097359"/>
            <a:ext cx="8780690" cy="12247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1458350" y="2406483"/>
            <a:ext cx="564414" cy="9582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38847" y="2447540"/>
            <a:ext cx="471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6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Assign each key-value again to Notify Model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057158" y="4762037"/>
            <a:ext cx="1808322" cy="1367075"/>
            <a:chOff x="6520756" y="2416407"/>
            <a:chExt cx="1808322" cy="1047689"/>
          </a:xfrm>
        </p:grpSpPr>
        <p:sp>
          <p:nvSpPr>
            <p:cNvPr id="23" name="Shape 689"/>
            <p:cNvSpPr/>
            <p:nvPr/>
          </p:nvSpPr>
          <p:spPr>
            <a:xfrm>
              <a:off x="6520756" y="2653845"/>
              <a:ext cx="1808322" cy="8102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t" anchorCtr="0">
              <a:noAutofit/>
            </a:bodyPr>
            <a:lstStyle/>
            <a:p>
              <a:pPr defTabSz="685800"/>
              <a:r>
                <a:rPr lang="en-US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(10, 10)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Trái</a:t>
              </a:r>
            </a:p>
            <a:p>
              <a:pPr defTabSz="685800"/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Quẹo Trái tại </a:t>
              </a:r>
              <a: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A</a:t>
              </a:r>
              <a:br>
                <a:rPr lang="vi-VN" sz="1500" kern="0" dirty="0" smtClean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</a:br>
              <a:r>
                <a:rPr lang="vi-VN" sz="1500" kern="0" dirty="0">
                  <a:solidFill>
                    <a:schemeClr val="tx1"/>
                  </a:solidFill>
                  <a:latin typeface="Cambria" pitchFamily="18" charset="0"/>
                  <a:cs typeface="Arial"/>
                  <a:sym typeface="Arial"/>
                  <a:rtl val="0"/>
                </a:rPr>
                <a:t>Băng qua đường ...</a:t>
              </a:r>
              <a:endParaRPr lang="en" sz="1500" kern="0" dirty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  <a:p>
              <a:pPr defTabSz="685800"/>
              <a:endParaRPr lang="en" sz="1500" kern="0" dirty="0" smtClean="0">
                <a:solidFill>
                  <a:schemeClr val="tx1"/>
                </a:solidFill>
                <a:latin typeface="Cambria" pitchFamily="18" charset="0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690"/>
            <p:cNvSpPr/>
            <p:nvPr/>
          </p:nvSpPr>
          <p:spPr>
            <a:xfrm>
              <a:off x="6520756" y="2416407"/>
              <a:ext cx="1808322" cy="237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69" tIns="68569" rIns="68569" bIns="68569" anchor="ctr" anchorCtr="0">
              <a:noAutofit/>
            </a:bodyPr>
            <a:lstStyle/>
            <a:p>
              <a:pPr algn="ctr" defTabSz="685800"/>
              <a:r>
                <a:rPr lang="en" b="1" kern="0" dirty="0" smtClean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Notify</a:t>
              </a:r>
              <a:endParaRPr lang="en" sz="1050" b="1" kern="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663766" y="4526768"/>
            <a:ext cx="2595106" cy="9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0339" y="3141046"/>
            <a:ext cx="496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7. Call wear activity and assign this notify model.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33958" y="41009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ambria" charset="0"/>
                <a:ea typeface="Cambria" charset="0"/>
                <a:cs typeface="Cambria" charset="0"/>
              </a:rPr>
              <a:t>render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22764" y="4325752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Wear Activity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33881" y="3713325"/>
            <a:ext cx="369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8</a:t>
            </a:r>
            <a:r>
              <a:rPr lang="en-US" dirty="0" smtClean="0">
                <a:latin typeface="Cambria" charset="0"/>
                <a:ea typeface="Cambria" charset="0"/>
                <a:cs typeface="Cambria" charset="0"/>
              </a:rPr>
              <a:t>. Wear render data to map for user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39" y="4100938"/>
            <a:ext cx="1344469" cy="13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4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97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96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08" y="0"/>
            <a:ext cx="7886700" cy="587828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mbria" charset="0"/>
                <a:ea typeface="Cambria" charset="0"/>
                <a:cs typeface="Cambria" charset="0"/>
              </a:rPr>
              <a:t>System Architecture</a:t>
            </a:r>
            <a:endParaRPr lang="en-US" sz="2700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5206" y="589136"/>
            <a:ext cx="8780690" cy="122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ngoan\Desktop\b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3" t="43647" r="50398" b="42181"/>
          <a:stretch/>
        </p:blipFill>
        <p:spPr bwMode="auto">
          <a:xfrm>
            <a:off x="4008508" y="3493094"/>
            <a:ext cx="597043" cy="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0" y="3475470"/>
            <a:ext cx="789246" cy="789246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1570322" y="4089312"/>
            <a:ext cx="2315002" cy="199706"/>
          </a:xfrm>
          <a:prstGeom prst="rightArrow">
            <a:avLst/>
          </a:prstGeom>
          <a:solidFill>
            <a:srgbClr val="2388DB"/>
          </a:solidFill>
          <a:ln w="25400" cap="flat" cmpd="sng" algn="ctr">
            <a:solidFill>
              <a:srgbClr val="2388DB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9628" y="3755748"/>
            <a:ext cx="195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1a. Text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87" y="926929"/>
            <a:ext cx="850290" cy="839004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>
          <a:xfrm rot="3098377">
            <a:off x="2654530" y="1166486"/>
            <a:ext cx="217957" cy="3046974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4218170" y="1865915"/>
            <a:ext cx="213100" cy="1501766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 rot="19217945">
            <a:off x="1687897" y="2167635"/>
            <a:ext cx="195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1b. Voice Search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4104" y="2486659"/>
            <a:ext cx="648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1c.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Text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9" name="Up Arrow 28"/>
          <p:cNvSpPr/>
          <p:nvPr/>
        </p:nvSpPr>
        <p:spPr>
          <a:xfrm rot="2900683">
            <a:off x="5766506" y="1382582"/>
            <a:ext cx="222582" cy="2782163"/>
          </a:xfrm>
          <a:prstGeom prst="up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 rot="19042530">
            <a:off x="4106365" y="2370483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2. Request motor or bus route</a:t>
            </a:r>
            <a:endParaRPr lang="en-US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05653" y="1494726"/>
            <a:ext cx="1656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Google Map API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31" y="869533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1" r="22655" b="23406"/>
          <a:stretch/>
        </p:blipFill>
        <p:spPr>
          <a:xfrm>
            <a:off x="7506731" y="1819935"/>
            <a:ext cx="640079" cy="5826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82134" y="2444039"/>
            <a:ext cx="126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Bus Service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9" name="Down Arrow 18"/>
          <p:cNvSpPr/>
          <p:nvPr/>
        </p:nvSpPr>
        <p:spPr>
          <a:xfrm rot="2821443">
            <a:off x="5939791" y="1640652"/>
            <a:ext cx="232700" cy="2725205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 rot="19042530">
            <a:off x="5533071" y="2877821"/>
            <a:ext cx="1643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3. List results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7394528" y="4920841"/>
            <a:ext cx="606721" cy="10300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991123" y="5950918"/>
            <a:ext cx="1500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FF0000"/>
                </a:solidFill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1600" b="1" dirty="0">
              <a:solidFill>
                <a:srgbClr val="FF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4" name="Down Arrow 33"/>
          <p:cNvSpPr/>
          <p:nvPr/>
        </p:nvSpPr>
        <p:spPr>
          <a:xfrm rot="18163754">
            <a:off x="5360001" y="3950741"/>
            <a:ext cx="284843" cy="2553443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 rot="1846259">
            <a:off x="4602884" y="4506252"/>
            <a:ext cx="219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2000" dirty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3</a:t>
            </a: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. Sync data when </a:t>
            </a:r>
            <a:b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2000" dirty="0" smtClean="0">
                <a:solidFill>
                  <a:srgbClr val="000000"/>
                </a:solidFill>
                <a:latin typeface="Cambria" charset="0"/>
                <a:ea typeface="Cambria" charset="0"/>
                <a:cs typeface="Cambria" charset="0"/>
              </a:rPr>
              <a:t>on street</a:t>
            </a:r>
            <a:endParaRPr lang="en-US" sz="2000" dirty="0">
              <a:solidFill>
                <a:srgbClr val="000000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79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32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</a:rPr>
              <a:t>DEMO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Navigate each turn on motorbike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user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Notify to wear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4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4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5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5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5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64774" y="3731342"/>
            <a:ext cx="1386349" cy="10618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193" y="373134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Scan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96192" y="3399256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967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6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39359" y="4361185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64774" y="3731342"/>
            <a:ext cx="1386349" cy="106188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0193" y="3731342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Scan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396192" y="3399256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7916" y="4166767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Connect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51322" y="4626119"/>
            <a:ext cx="564777" cy="56477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7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6" name="image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7354" y="1947032"/>
            <a:ext cx="1326775" cy="1326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2" y="1746636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6" idx="1"/>
            <a:endCxn id="7" idx="3"/>
          </p:cNvCxnSpPr>
          <p:nvPr/>
        </p:nvCxnSpPr>
        <p:spPr>
          <a:xfrm flipH="1" flipV="1">
            <a:off x="2407077" y="2610419"/>
            <a:ext cx="4430277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12259" y="2068764"/>
            <a:ext cx="80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Pair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5386" y="2635215"/>
            <a:ext cx="1696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Bluetooth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2325" y="4925962"/>
            <a:ext cx="2483508" cy="6784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</a:rPr>
              <a:t>Smart wear name</a:t>
            </a:r>
            <a:endParaRPr lang="en-US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05833" y="3613355"/>
            <a:ext cx="1283109" cy="10766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83218" y="4151671"/>
            <a:ext cx="1721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Broadcast</a:t>
            </a:r>
            <a:endParaRPr lang="en-US" sz="2800" dirty="0">
              <a:latin typeface="Cambria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88942" y="3964033"/>
            <a:ext cx="1165123" cy="1226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88942" y="3964033"/>
            <a:ext cx="973393" cy="122686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7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8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338916" y="2244473"/>
            <a:ext cx="1253613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60212" y="2244473"/>
            <a:ext cx="1590614" cy="86378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6881" y="509029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837595" y="4831768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000000"/>
                </a:solidFill>
              </a:rPr>
              <a:pPr/>
              <a:t>9</a:t>
            </a:fld>
            <a:endParaRPr lang="en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6768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 smtClean="0">
                <a:solidFill>
                  <a:schemeClr val="bg1"/>
                </a:solidFill>
                <a:latin typeface="Cambria" pitchFamily="18" charset="0"/>
              </a:rPr>
              <a:t>Architecture</a:t>
            </a:r>
            <a:endParaRPr lang="en-US" sz="5400" dirty="0">
              <a:solidFill>
                <a:schemeClr val="bg1"/>
              </a:solidFill>
              <a:latin typeface="Cambria" pitchFamily="18" charset="0"/>
            </a:endParaRPr>
          </a:p>
        </p:txBody>
      </p:sp>
      <p:pic>
        <p:nvPicPr>
          <p:cNvPr id="9" name="Picture 8" descr="http://imshopping.rediff.com/imgshop/800-1280/shopping/pixs/3777/g/greenberry_z8._greenberry-z8-mobile-quad-core-processor-dual-si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44473"/>
            <a:ext cx="1727565" cy="172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2275942" y="3108256"/>
            <a:ext cx="250999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6191" y="259073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Message API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7367" y="1822473"/>
            <a:ext cx="3505690" cy="287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338916" y="2244473"/>
            <a:ext cx="1150373" cy="2165295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Data layer service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08722" y="2394519"/>
            <a:ext cx="1342103" cy="577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ambria" pitchFamily="18" charset="0"/>
              </a:rPr>
              <a:t>Activity</a:t>
            </a:r>
            <a:endParaRPr lang="en-US" b="1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51698" y="3196441"/>
            <a:ext cx="564777" cy="564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ambria" pitchFamily="18" charset="0"/>
              </a:rPr>
              <a:t>1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59" y="222139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Data API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881" y="5090299"/>
            <a:ext cx="17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charset="0"/>
                <a:ea typeface="Cambria" charset="0"/>
                <a:cs typeface="Cambria" charset="0"/>
              </a:rPr>
              <a:t>Android Wear</a:t>
            </a:r>
            <a:endParaRPr lang="en-US" sz="20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2" t="83042" r="78378"/>
          <a:stretch/>
        </p:blipFill>
        <p:spPr>
          <a:xfrm>
            <a:off x="5837595" y="4831768"/>
            <a:ext cx="564414" cy="9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</TotalTime>
  <Words>1655</Words>
  <Application>Microsoft Office PowerPoint</Application>
  <PresentationFormat>On-screen Show (4:3)</PresentationFormat>
  <Paragraphs>413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Office Theme</vt:lpstr>
      <vt:lpstr>1_Office Theme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Transfer Data Process</vt:lpstr>
      <vt:lpstr>System Architecture</vt:lpstr>
      <vt:lpstr>System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93</cp:revision>
  <dcterms:created xsi:type="dcterms:W3CDTF">2015-12-09T03:42:25Z</dcterms:created>
  <dcterms:modified xsi:type="dcterms:W3CDTF">2015-12-14T05:34:26Z</dcterms:modified>
</cp:coreProperties>
</file>