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sldIdLst>
    <p:sldId id="328" r:id="rId3"/>
    <p:sldId id="351" r:id="rId4"/>
    <p:sldId id="330" r:id="rId5"/>
    <p:sldId id="341" r:id="rId6"/>
    <p:sldId id="346" r:id="rId7"/>
    <p:sldId id="347" r:id="rId8"/>
    <p:sldId id="342" r:id="rId9"/>
    <p:sldId id="343" r:id="rId10"/>
    <p:sldId id="344" r:id="rId11"/>
    <p:sldId id="345" r:id="rId12"/>
    <p:sldId id="348" r:id="rId13"/>
    <p:sldId id="349" r:id="rId14"/>
    <p:sldId id="350" r:id="rId15"/>
    <p:sldId id="3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50000" autoAdjust="0"/>
  </p:normalViewPr>
  <p:slideViewPr>
    <p:cSldViewPr snapToGrid="0">
      <p:cViewPr varScale="1">
        <p:scale>
          <a:sx n="39" d="100"/>
          <a:sy n="39" d="100"/>
        </p:scale>
        <p:origin x="1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51B2-7AEE-B245-86B8-7AA2B9F6904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A46F-5531-C743-A588-5C76C648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endParaRPr lang="en-US" baseline="0" dirty="0" smtClean="0"/>
          </a:p>
          <a:p>
            <a:r>
              <a:rPr lang="en-US" baseline="0" dirty="0" smtClean="0"/>
              <a:t>Smart wear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smart wear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smart wear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bang going </a:t>
            </a:r>
            <a:r>
              <a:rPr lang="en-US" baseline="0" dirty="0" err="1" smtClean="0"/>
              <a:t>noi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baseline="0" dirty="0" smtClean="0"/>
          </a:p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select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list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class notify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1 list notify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1 list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link ở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18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5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7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6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2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7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07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28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66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Smart wear is too small to view detail information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Not everyone has smart wear.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Price of smart wear is not cheap.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1" name="Picture 10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6979" y="4666535"/>
            <a:ext cx="1587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Get audio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" y="4415608"/>
            <a:ext cx="1306902" cy="13069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571" y="5594116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  <a:endCxn id="3" idx="1"/>
          </p:cNvCxnSpPr>
          <p:nvPr/>
        </p:nvCxnSpPr>
        <p:spPr>
          <a:xfrm>
            <a:off x="1889858" y="5069059"/>
            <a:ext cx="1681792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6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3434252">
            <a:off x="2815412" y="4003439"/>
            <a:ext cx="308822" cy="263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8920191">
            <a:off x="1997329" y="491759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5.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3236070" y="4580136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666" y="1827800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8490" y="1733890"/>
            <a:ext cx="1535998" cy="1556199"/>
            <a:chOff x="927495" y="3581865"/>
            <a:chExt cx="1535998" cy="15561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07" y="3581865"/>
              <a:ext cx="1156089" cy="115608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7495" y="4737954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Map offline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808802" y="5341309"/>
            <a:ext cx="1896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553226" y="1827800"/>
            <a:ext cx="2590774" cy="1493720"/>
            <a:chOff x="4770877" y="5313385"/>
            <a:chExt cx="2590774" cy="14937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87" y="5313385"/>
              <a:ext cx="1093610" cy="109361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770877" y="6406995"/>
              <a:ext cx="25907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Support smart wear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67203" y="4670621"/>
            <a:ext cx="1689589" cy="1315004"/>
            <a:chOff x="2024504" y="5313385"/>
            <a:chExt cx="2019399" cy="1493720"/>
          </a:xfrm>
        </p:grpSpPr>
        <p:sp>
          <p:nvSpPr>
            <p:cNvPr id="26" name="TextBox 25"/>
            <p:cNvSpPr txBox="1"/>
            <p:nvPr/>
          </p:nvSpPr>
          <p:spPr>
            <a:xfrm>
              <a:off x="2024504" y="6406995"/>
              <a:ext cx="2019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Notify by sound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395" y="5313385"/>
              <a:ext cx="1093610" cy="1093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7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6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8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3734" y="5173409"/>
            <a:ext cx="128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Notifies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9740" y="5173409"/>
            <a:ext cx="1188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Strings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3"/>
            <a:endCxn id="3" idx="1"/>
          </p:cNvCxnSpPr>
          <p:nvPr/>
        </p:nvCxnSpPr>
        <p:spPr>
          <a:xfrm>
            <a:off x="2355495" y="5358075"/>
            <a:ext cx="3744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050" idx="1"/>
          </p:cNvCxnSpPr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42120" y="6074118"/>
            <a:ext cx="74629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118.69.135.22/synthesis/file?voiceType=female&amp;text=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2721" y="5794171"/>
            <a:ext cx="13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list of audio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548</Words>
  <Application>Microsoft Office PowerPoint</Application>
  <PresentationFormat>On-screen Show (4:3)</PresentationFormat>
  <Paragraphs>139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Office Theme</vt:lpstr>
      <vt:lpstr>1_Office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System Architecture</vt:lpstr>
      <vt:lpstr>System Architecture</vt:lpstr>
      <vt:lpstr>System 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82</cp:revision>
  <dcterms:created xsi:type="dcterms:W3CDTF">2015-12-09T03:42:25Z</dcterms:created>
  <dcterms:modified xsi:type="dcterms:W3CDTF">2015-12-14T05:38:32Z</dcterms:modified>
</cp:coreProperties>
</file>