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8" r:id="rId2"/>
    <p:sldId id="319" r:id="rId3"/>
    <p:sldId id="314" r:id="rId4"/>
    <p:sldId id="316" r:id="rId5"/>
    <p:sldId id="315" r:id="rId6"/>
    <p:sldId id="320" r:id="rId7"/>
    <p:sldId id="324" r:id="rId8"/>
    <p:sldId id="303" r:id="rId9"/>
    <p:sldId id="282" r:id="rId10"/>
    <p:sldId id="273" r:id="rId11"/>
    <p:sldId id="322" r:id="rId12"/>
    <p:sldId id="278" r:id="rId13"/>
    <p:sldId id="275" r:id="rId14"/>
    <p:sldId id="276" r:id="rId15"/>
    <p:sldId id="279" r:id="rId16"/>
    <p:sldId id="280" r:id="rId17"/>
    <p:sldId id="281" r:id="rId18"/>
    <p:sldId id="317" r:id="rId19"/>
    <p:sldId id="283" r:id="rId20"/>
    <p:sldId id="285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0" autoAdjust="0"/>
    <p:restoredTop sz="76558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A581-B2BA-6A4B-B6BF-BD1B5D640D0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7DCC-AD2A-8049-A5FE-090E7CFE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9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dirty="0" smtClean="0"/>
              <a:t>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 </a:t>
            </a:r>
            <a:r>
              <a:rPr lang="en-US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quẹo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. </a:t>
            </a:r>
            <a:r>
              <a:rPr lang="en-US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baseline="0" dirty="0" smtClean="0"/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1740802"/>
            <a:ext cx="79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Mr. </a:t>
            </a:r>
            <a:r>
              <a:rPr lang="en-US" sz="2400" dirty="0" err="1" smtClean="0">
                <a:latin typeface="+mj-lt"/>
              </a:rPr>
              <a:t>Khuong</a:t>
            </a:r>
            <a:r>
              <a:rPr lang="en-US" sz="2400" dirty="0" smtClean="0">
                <a:latin typeface="+mj-lt"/>
              </a:rPr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56702" y="60912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898358" y="1692035"/>
            <a:ext cx="734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right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When user go to wrong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850194" y="3182889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Despite detailed notification, sometime people still gets loss.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2786360" y="4906331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666" y="1827800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8490" y="1733890"/>
            <a:ext cx="1535998" cy="1556199"/>
            <a:chOff x="927495" y="3581865"/>
            <a:chExt cx="1535998" cy="15561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07" y="3581865"/>
              <a:ext cx="1156089" cy="115608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7495" y="4737954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Map offline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359092" y="5667504"/>
            <a:ext cx="1896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553226" y="1827800"/>
            <a:ext cx="2590774" cy="1493720"/>
            <a:chOff x="4770877" y="5313385"/>
            <a:chExt cx="2590774" cy="14937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87" y="5313385"/>
              <a:ext cx="1093610" cy="109361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770877" y="6406995"/>
              <a:ext cx="25907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Support smart wear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7336" y="3435709"/>
            <a:ext cx="1689589" cy="1315004"/>
            <a:chOff x="2024504" y="5313385"/>
            <a:chExt cx="2019399" cy="1493720"/>
          </a:xfrm>
        </p:grpSpPr>
        <p:sp>
          <p:nvSpPr>
            <p:cNvPr id="26" name="TextBox 25"/>
            <p:cNvSpPr txBox="1"/>
            <p:nvPr/>
          </p:nvSpPr>
          <p:spPr>
            <a:xfrm>
              <a:off x="2024504" y="6406995"/>
              <a:ext cx="2019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Notify by sound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395" y="5313385"/>
              <a:ext cx="1093610" cy="10936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50464" y="4998002"/>
            <a:ext cx="2363147" cy="1430675"/>
            <a:chOff x="6247665" y="3707389"/>
            <a:chExt cx="2363147" cy="143067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3707389"/>
              <a:ext cx="1066401" cy="106640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247665" y="4737954"/>
              <a:ext cx="2363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Detect wrong 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9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766218"/>
            <a:ext cx="85344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Detect wrong way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587</Words>
  <Application>Microsoft Office PowerPoint</Application>
  <PresentationFormat>On-screen Show (4:3)</PresentationFormat>
  <Paragraphs>148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Scenario</vt:lpstr>
      <vt:lpstr>Scenario</vt:lpstr>
      <vt:lpstr>PowerPoint Presentation</vt:lpstr>
      <vt:lpstr>PowerPoint Presentation</vt:lpstr>
      <vt:lpstr>PowerPoint Presentation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74</cp:revision>
  <dcterms:created xsi:type="dcterms:W3CDTF">2015-12-09T03:42:25Z</dcterms:created>
  <dcterms:modified xsi:type="dcterms:W3CDTF">2015-12-14T05:40:11Z</dcterms:modified>
</cp:coreProperties>
</file>