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7" r:id="rId4"/>
    <p:sldId id="266" r:id="rId5"/>
    <p:sldId id="265" r:id="rId6"/>
    <p:sldId id="264" r:id="rId7"/>
    <p:sldId id="263" r:id="rId8"/>
    <p:sldId id="262" r:id="rId9"/>
    <p:sldId id="260" r:id="rId10"/>
    <p:sldId id="258" r:id="rId11"/>
    <p:sldId id="259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54"/>
    <p:restoredTop sz="50000"/>
  </p:normalViewPr>
  <p:slideViewPr>
    <p:cSldViewPr snapToGrid="0" snapToObjects="1">
      <p:cViewPr varScale="1">
        <p:scale>
          <a:sx n="116" d="100"/>
          <a:sy n="116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2D99-9D0E-D346-BA7D-E615F2BFBD8A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EACC-D4B0-3045-B4AB-6B247433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2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462326" y="2355094"/>
            <a:ext cx="2413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bus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7047" y="754102"/>
            <a:ext cx="914400" cy="95428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3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6566" y="5950918"/>
            <a:ext cx="18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42" name="TextBox 41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151" y="6320215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462326" y="2355094"/>
            <a:ext cx="2413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bus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7047" y="754102"/>
            <a:ext cx="914400" cy="95428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3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6566" y="5950918"/>
            <a:ext cx="18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42" name="TextBox 41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151" y="6320215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  <p:sp>
        <p:nvSpPr>
          <p:cNvPr id="48" name="Up Arrow 47"/>
          <p:cNvSpPr/>
          <p:nvPr/>
        </p:nvSpPr>
        <p:spPr>
          <a:xfrm rot="13371895">
            <a:off x="3019715" y="4259989"/>
            <a:ext cx="308999" cy="2515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8715076">
            <a:off x="2137528" y="5485635"/>
            <a:ext cx="2557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4. Request sound files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462326" y="2355094"/>
            <a:ext cx="2413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bus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7047" y="754102"/>
            <a:ext cx="914400" cy="95428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3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6566" y="5950918"/>
            <a:ext cx="18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42" name="TextBox 41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151" y="6320215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Text To Speech API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19360" r="13668" b="19517"/>
          <a:stretch/>
        </p:blipFill>
        <p:spPr>
          <a:xfrm>
            <a:off x="324204" y="5732569"/>
            <a:ext cx="1034892" cy="633801"/>
          </a:xfrm>
          <a:prstGeom prst="rect">
            <a:avLst/>
          </a:prstGeom>
        </p:spPr>
      </p:pic>
      <p:sp>
        <p:nvSpPr>
          <p:cNvPr id="47" name="Down Arrow 46"/>
          <p:cNvSpPr/>
          <p:nvPr/>
        </p:nvSpPr>
        <p:spPr>
          <a:xfrm rot="13434252">
            <a:off x="2815412" y="4003439"/>
            <a:ext cx="308822" cy="2635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 rot="13371895">
            <a:off x="3019715" y="4259989"/>
            <a:ext cx="308999" cy="25155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8715076">
            <a:off x="2137528" y="5485635"/>
            <a:ext cx="2557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4. Request sound files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8920191">
            <a:off x="1997329" y="4917597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5. Sound files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7047" y="754102"/>
            <a:ext cx="914400" cy="95428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3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5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462326" y="2355094"/>
            <a:ext cx="2413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bus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7047" y="754102"/>
            <a:ext cx="914400" cy="95428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3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462326" y="2355094"/>
            <a:ext cx="2413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bus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7047" y="754102"/>
            <a:ext cx="914400" cy="95428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3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462326" y="2355094"/>
            <a:ext cx="2413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bus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7047" y="754102"/>
            <a:ext cx="914400" cy="95428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3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6566" y="5950918"/>
            <a:ext cx="18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Architecture: Bus Routing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0" name="Down Arrow 29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462326" y="2355094"/>
            <a:ext cx="2413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bus route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7047" y="754102"/>
            <a:ext cx="914400" cy="95428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282134" y="1903129"/>
            <a:ext cx="153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6566" y="5950918"/>
            <a:ext cx="18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1" name="Down Arrow 40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42" name="TextBox 41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281</Words>
  <Application>Microsoft Macintosh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</vt:lpstr>
      <vt:lpstr>Arial</vt:lpstr>
      <vt:lpstr>Office Theme</vt:lpstr>
      <vt:lpstr>Architecture: Bus Routing</vt:lpstr>
      <vt:lpstr>Architecture: Bus Routing</vt:lpstr>
      <vt:lpstr>Architecture: Bus Routing</vt:lpstr>
      <vt:lpstr>Architecture: Bus Routing</vt:lpstr>
      <vt:lpstr>Architecture: Bus Routing</vt:lpstr>
      <vt:lpstr>Architecture: Bus Routing</vt:lpstr>
      <vt:lpstr>Architecture: Bus Routing</vt:lpstr>
      <vt:lpstr>Architecture: Bus Routing</vt:lpstr>
      <vt:lpstr>Architecture: Bus Routing</vt:lpstr>
      <vt:lpstr>Architecture: Bus Routing</vt:lpstr>
      <vt:lpstr>Architecture: Bus Routing</vt:lpstr>
      <vt:lpstr>Architecture: Bus Routing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Architecture: Bus Routing</dc:title>
  <dc:creator>Huynh Quang Thao</dc:creator>
  <cp:lastModifiedBy>Huynh Quang Thao</cp:lastModifiedBy>
  <cp:revision>5</cp:revision>
  <dcterms:created xsi:type="dcterms:W3CDTF">2015-12-13T20:13:09Z</dcterms:created>
  <dcterms:modified xsi:type="dcterms:W3CDTF">2015-12-13T20:21:24Z</dcterms:modified>
</cp:coreProperties>
</file>