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70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59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3"/>
    <p:restoredTop sz="88365"/>
  </p:normalViewPr>
  <p:slideViewPr>
    <p:cSldViewPr snapToGrid="0" snapToObjects="1">
      <p:cViewPr varScale="1">
        <p:scale>
          <a:sx n="103" d="100"/>
          <a:sy n="103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9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8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2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320685" y="2355094"/>
            <a:ext cx="269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motor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6566" y="5950918"/>
            <a:ext cx="183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42" name="TextBox 41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320685" y="2355094"/>
            <a:ext cx="269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motor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6566" y="5950918"/>
            <a:ext cx="183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42" name="TextBox 41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151" y="6320215"/>
            <a:ext cx="21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320685" y="2355094"/>
            <a:ext cx="269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motor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6566" y="5950918"/>
            <a:ext cx="183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42" name="TextBox 41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151" y="6320215"/>
            <a:ext cx="21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  <p:sp>
        <p:nvSpPr>
          <p:cNvPr id="48" name="Up Arrow 47"/>
          <p:cNvSpPr/>
          <p:nvPr/>
        </p:nvSpPr>
        <p:spPr>
          <a:xfrm rot="13371895">
            <a:off x="3019715" y="4259989"/>
            <a:ext cx="308999" cy="2515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8715076">
            <a:off x="2137528" y="5485635"/>
            <a:ext cx="2557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4. Request sound files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462326" y="2355094"/>
            <a:ext cx="2413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bus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6566" y="5950918"/>
            <a:ext cx="183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42" name="TextBox 41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151" y="6320215"/>
            <a:ext cx="21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  <p:sp>
        <p:nvSpPr>
          <p:cNvPr id="47" name="Down Arrow 46"/>
          <p:cNvSpPr/>
          <p:nvPr/>
        </p:nvSpPr>
        <p:spPr>
          <a:xfrm rot="13434252">
            <a:off x="2815412" y="4003439"/>
            <a:ext cx="308822" cy="263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/>
          <p:cNvSpPr/>
          <p:nvPr/>
        </p:nvSpPr>
        <p:spPr>
          <a:xfrm rot="13371895">
            <a:off x="3019715" y="4259989"/>
            <a:ext cx="308999" cy="2515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8715076">
            <a:off x="2137528" y="5485635"/>
            <a:ext cx="2557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4. Request sound files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8920191">
            <a:off x="1997329" y="4917597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5. Sound files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3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320685" y="2355094"/>
            <a:ext cx="269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motor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320685" y="2355094"/>
            <a:ext cx="269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motor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320685" y="2355094"/>
            <a:ext cx="269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motor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6566" y="5950918"/>
            <a:ext cx="183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293</Words>
  <Application>Microsoft Macintosh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Cambria</vt:lpstr>
      <vt:lpstr>Arial</vt:lpstr>
      <vt:lpstr>Office Theme</vt:lpstr>
      <vt:lpstr>Architecture: Motor Routing</vt:lpstr>
      <vt:lpstr>Architecture: Motor Routing</vt:lpstr>
      <vt:lpstr>Architecture: Motor Routing</vt:lpstr>
      <vt:lpstr>Architecture: Motor Routing</vt:lpstr>
      <vt:lpstr>Architecture: Motor Routing</vt:lpstr>
      <vt:lpstr>Architecture: Motor Routing</vt:lpstr>
      <vt:lpstr>Architecture: Motor Routing</vt:lpstr>
      <vt:lpstr>Architecture: Motor Routing</vt:lpstr>
      <vt:lpstr>Architecture: Motor Routing</vt:lpstr>
      <vt:lpstr>Architecture: Motor Routing</vt:lpstr>
      <vt:lpstr>Architecture: Motor Routing</vt:lpstr>
      <vt:lpstr>Architecture: Motor Routing</vt:lpstr>
      <vt:lpstr>Architecture: Motor Routing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Architecture: Bus Routing</dc:title>
  <dc:creator>Huynh Quang Thao</dc:creator>
  <cp:lastModifiedBy>Huynh Quang Thao</cp:lastModifiedBy>
  <cp:revision>15</cp:revision>
  <dcterms:created xsi:type="dcterms:W3CDTF">2015-12-13T20:13:09Z</dcterms:created>
  <dcterms:modified xsi:type="dcterms:W3CDTF">2015-12-13T20:31:52Z</dcterms:modified>
</cp:coreProperties>
</file>