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354" r:id="rId2"/>
    <p:sldId id="286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5" r:id="rId11"/>
    <p:sldId id="35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5"/>
    <p:restoredTop sz="90941" autoAdjust="0"/>
  </p:normalViewPr>
  <p:slideViewPr>
    <p:cSldViewPr snapToGrid="0" snapToObjects="1">
      <p:cViewPr>
        <p:scale>
          <a:sx n="70" d="100"/>
          <a:sy n="70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8E9B-52C4-DC4B-9E8A-4837C38FE50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C3E7-3278-1243-886F-92FF8220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buyt</a:t>
            </a:r>
            <a:r>
              <a:rPr lang="en-US" baseline="0" smtClean="0"/>
              <a:t> 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bus service do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result.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audio. 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treaminze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mobile</a:t>
            </a:r>
          </a:p>
          <a:p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text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04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2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2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..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leg.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16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75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307404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547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23" y="37481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H="1">
            <a:off x="2384123" y="3748100"/>
            <a:ext cx="1069848" cy="10698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84123" y="3748100"/>
            <a:ext cx="1177943" cy="1069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971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701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49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28223" y="234362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55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295" y="382338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53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6237" y="46026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104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bus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850392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Start location: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Bến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xe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quận</a:t>
            </a:r>
            <a:r>
              <a:rPr lang="en-US" sz="2800" dirty="0">
                <a:solidFill>
                  <a:srgbClr val="000000"/>
                </a:solidFill>
              </a:rPr>
              <a:t> 8</a:t>
            </a:r>
            <a:endParaRPr lang="en-US" sz="2800" dirty="0"/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First middle location: </a:t>
            </a:r>
            <a:r>
              <a:rPr lang="en-US" sz="2800" dirty="0">
                <a:solidFill>
                  <a:srgbClr val="000000"/>
                </a:solidFill>
              </a:rPr>
              <a:t>280 </a:t>
            </a:r>
            <a:r>
              <a:rPr lang="en-US" sz="2800" dirty="0" err="1">
                <a:solidFill>
                  <a:srgbClr val="000000"/>
                </a:solidFill>
              </a:rPr>
              <a:t>Nguyễn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Đình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Chiểu</a:t>
            </a:r>
            <a:endParaRPr lang="en-US" sz="28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Second middle location: </a:t>
            </a:r>
            <a:r>
              <a:rPr lang="en-US" sz="2800" dirty="0" err="1">
                <a:solidFill>
                  <a:srgbClr val="000000"/>
                </a:solidFill>
              </a:rPr>
              <a:t>VinCom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Lê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Thánh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Tôn</a:t>
            </a:r>
            <a:r>
              <a:rPr lang="en-US" sz="28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End location: </a:t>
            </a:r>
            <a:r>
              <a:rPr lang="en-US" sz="2800" dirty="0" err="1">
                <a:solidFill>
                  <a:srgbClr val="000000"/>
                </a:solidFill>
              </a:rPr>
              <a:t>Công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Viên</a:t>
            </a:r>
            <a:r>
              <a:rPr lang="en-US" sz="2800" dirty="0">
                <a:solidFill>
                  <a:srgbClr val="000000"/>
                </a:solidFill>
              </a:rPr>
              <a:t> Tao </a:t>
            </a:r>
            <a:r>
              <a:rPr lang="en-US" sz="2800" dirty="0" err="1">
                <a:solidFill>
                  <a:srgbClr val="000000"/>
                </a:solidFill>
              </a:rPr>
              <a:t>Đàn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27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2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0" name="Straight Arrow Connector 9"/>
          <p:cNvCxnSpPr>
            <a:stCxn id="1027" idx="3"/>
            <a:endCxn id="1026" idx="1"/>
          </p:cNvCxnSpPr>
          <p:nvPr/>
        </p:nvCxnSpPr>
        <p:spPr>
          <a:xfrm>
            <a:off x="2210938" y="2824951"/>
            <a:ext cx="3766022" cy="1180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6419">
            <a:off x="3332779" y="301722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ngoan\Desktop\image\b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0" y="309151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36671" y="2252387"/>
            <a:ext cx="1415772" cy="3760650"/>
            <a:chOff x="663715" y="2416939"/>
            <a:chExt cx="1415772" cy="3760650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0" r="19030" b="16512"/>
            <a:stretch/>
          </p:blipFill>
          <p:spPr bwMode="auto">
            <a:xfrm>
              <a:off x="805218" y="2416939"/>
              <a:ext cx="1132764" cy="1145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19" y="4525962"/>
              <a:ext cx="1132764" cy="111780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63715" y="367977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8021" y="5808257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Bus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cxnSp>
        <p:nvCxnSpPr>
          <p:cNvPr id="19" name="Straight Arrow Connector 18"/>
          <p:cNvCxnSpPr>
            <a:stCxn id="14" idx="3"/>
            <a:endCxn id="1026" idx="1"/>
          </p:cNvCxnSpPr>
          <p:nvPr/>
        </p:nvCxnSpPr>
        <p:spPr>
          <a:xfrm flipV="1">
            <a:off x="2210939" y="4005915"/>
            <a:ext cx="3766021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C:\Users\ngoan\Desktop\image\vista_1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7058">
            <a:off x="3326833" y="44245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8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9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16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3" name="Straight Arrow Connector 12"/>
          <p:cNvCxnSpPr>
            <a:stCxn id="7" idx="0"/>
            <a:endCxn id="17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6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7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18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3" name="Straight Arrow Connector 12"/>
          <p:cNvCxnSpPr>
            <a:stCxn id="7" idx="0"/>
            <a:endCxn id="1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6" name="Straight Arrow Connector 15"/>
          <p:cNvCxnSpPr>
            <a:stCxn id="7" idx="3"/>
            <a:endCxn id="20" idx="1"/>
          </p:cNvCxnSpPr>
          <p:nvPr/>
        </p:nvCxnSpPr>
        <p:spPr>
          <a:xfrm flipV="1">
            <a:off x="5250281" y="4450507"/>
            <a:ext cx="2064919" cy="124858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8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6470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35"/>
          <a:stretch/>
        </p:blipFill>
        <p:spPr bwMode="auto">
          <a:xfrm>
            <a:off x="1800225" y="2611556"/>
            <a:ext cx="5543550" cy="286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7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90639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862" y="1690639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710" y="1690639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07586"/>
              </p:ext>
            </p:extLst>
          </p:nvPr>
        </p:nvGraphicFramePr>
        <p:xfrm>
          <a:off x="5269260" y="1878662"/>
          <a:ext cx="3638248" cy="230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62"/>
                <a:gridCol w="909562"/>
                <a:gridCol w="909562"/>
                <a:gridCol w="909562"/>
              </a:tblGrid>
              <a:tr h="3287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Start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1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 2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End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90639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862" y="1690639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710" y="1690639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2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504</Words>
  <Application>Microsoft Office PowerPoint</Application>
  <PresentationFormat>On-screen Show (4:3)</PresentationFormat>
  <Paragraphs>98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biz</vt:lpstr>
      <vt:lpstr>Scenario</vt:lpstr>
      <vt:lpstr>Scenario</vt:lpstr>
      <vt:lpstr>Problem</vt:lpstr>
      <vt:lpstr>Solution</vt:lpstr>
      <vt:lpstr>Solution</vt:lpstr>
      <vt:lpstr>Solution</vt:lpstr>
      <vt:lpstr>Architecture</vt:lpstr>
      <vt:lpstr>Algorithm</vt:lpstr>
      <vt:lpstr>Algorithm</vt:lpstr>
      <vt:lpstr>Best Result</vt:lpstr>
      <vt:lpstr>Demo bus four points optimize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ngoan</cp:lastModifiedBy>
  <cp:revision>120</cp:revision>
  <dcterms:created xsi:type="dcterms:W3CDTF">2015-12-08T01:13:14Z</dcterms:created>
  <dcterms:modified xsi:type="dcterms:W3CDTF">2015-12-11T01:52:28Z</dcterms:modified>
</cp:coreProperties>
</file>