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B79A-8D62-40E7-857D-199F8D56F6C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1F3D-46AA-4D5F-B8BF-FBE32F90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0767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90173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85528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5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24587"/>
              </p:ext>
            </p:extLst>
          </p:nvPr>
        </p:nvGraphicFramePr>
        <p:xfrm>
          <a:off x="1430828" y="2791198"/>
          <a:ext cx="161187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INode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Elbow Connector 4"/>
          <p:cNvCxnSpPr>
            <a:endCxn id="4" idx="1"/>
          </p:cNvCxnSpPr>
          <p:nvPr/>
        </p:nvCxnSpPr>
        <p:spPr>
          <a:xfrm rot="16200000" flipH="1">
            <a:off x="652721" y="2477911"/>
            <a:ext cx="1084746" cy="471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425" y="2094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331" y="32069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53224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1095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45004"/>
              </p:ext>
            </p:extLst>
          </p:nvPr>
        </p:nvGraphicFramePr>
        <p:xfrm>
          <a:off x="137564" y="4678276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Segment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segmentTime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05497"/>
              </p:ext>
            </p:extLst>
          </p:nvPr>
        </p:nvGraphicFramePr>
        <p:xfrm>
          <a:off x="1430828" y="2791198"/>
          <a:ext cx="161187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INode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>
            <a:endCxn id="6" idx="1"/>
          </p:cNvCxnSpPr>
          <p:nvPr/>
        </p:nvCxnSpPr>
        <p:spPr>
          <a:xfrm rot="16200000" flipH="1">
            <a:off x="652721" y="2477911"/>
            <a:ext cx="1084746" cy="471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425" y="2094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331" y="32069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89325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5588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95094" y="3672840"/>
            <a:ext cx="8699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7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40921"/>
              </p:ext>
            </p:extLst>
          </p:nvPr>
        </p:nvGraphicFramePr>
        <p:xfrm>
          <a:off x="6676376" y="1111250"/>
          <a:ext cx="243158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stationOrder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76700"/>
              </p:ext>
            </p:extLst>
          </p:nvPr>
        </p:nvGraphicFramePr>
        <p:xfrm>
          <a:off x="137564" y="4678276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Segment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segmentTime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356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6706"/>
              </p:ext>
            </p:extLst>
          </p:nvPr>
        </p:nvGraphicFramePr>
        <p:xfrm>
          <a:off x="1430828" y="2791198"/>
          <a:ext cx="161187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INode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>
            <a:endCxn id="7" idx="1"/>
          </p:cNvCxnSpPr>
          <p:nvPr/>
        </p:nvCxnSpPr>
        <p:spPr>
          <a:xfrm rot="16200000" flipH="1">
            <a:off x="652721" y="2477911"/>
            <a:ext cx="1084746" cy="471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5" y="2094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331" y="32069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51346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62263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95094" y="3672840"/>
            <a:ext cx="8699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411481" y="2606466"/>
            <a:ext cx="6296969" cy="2056973"/>
          </a:xfrm>
          <a:prstGeom prst="bentConnector3">
            <a:avLst>
              <a:gd name="adj1" fmla="val 9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24114" y="232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1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25639"/>
              </p:ext>
            </p:extLst>
          </p:nvPr>
        </p:nvGraphicFramePr>
        <p:xfrm>
          <a:off x="3176829" y="4023384"/>
          <a:ext cx="16118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Path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stationFrom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stationTo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transferTurn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-points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83783"/>
              </p:ext>
            </p:extLst>
          </p:nvPr>
        </p:nvGraphicFramePr>
        <p:xfrm>
          <a:off x="6676376" y="1111250"/>
          <a:ext cx="243158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stationOrder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7045"/>
              </p:ext>
            </p:extLst>
          </p:nvPr>
        </p:nvGraphicFramePr>
        <p:xfrm>
          <a:off x="137564" y="4678276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Segment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segmentTime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356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0827"/>
              </p:ext>
            </p:extLst>
          </p:nvPr>
        </p:nvGraphicFramePr>
        <p:xfrm>
          <a:off x="1430828" y="2791198"/>
          <a:ext cx="161187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INode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>
            <a:endCxn id="8" idx="1"/>
          </p:cNvCxnSpPr>
          <p:nvPr/>
        </p:nvCxnSpPr>
        <p:spPr>
          <a:xfrm rot="16200000" flipH="1">
            <a:off x="652721" y="2477911"/>
            <a:ext cx="1084746" cy="471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25" y="2094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9331" y="32069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63141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44223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95094" y="3672840"/>
            <a:ext cx="8699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411481" y="2606466"/>
            <a:ext cx="6296969" cy="2056973"/>
          </a:xfrm>
          <a:prstGeom prst="bentConnector3">
            <a:avLst>
              <a:gd name="adj1" fmla="val 9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4114" y="232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91719" y="3672840"/>
            <a:ext cx="778202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1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64669"/>
              </p:ext>
            </p:extLst>
          </p:nvPr>
        </p:nvGraphicFramePr>
        <p:xfrm>
          <a:off x="3176829" y="4023384"/>
          <a:ext cx="16118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Path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stationFrom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stationTo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transferTurn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-points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4580"/>
              </p:ext>
            </p:extLst>
          </p:nvPr>
        </p:nvGraphicFramePr>
        <p:xfrm>
          <a:off x="6676376" y="1111250"/>
          <a:ext cx="243158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stationOrder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05041"/>
              </p:ext>
            </p:extLst>
          </p:nvPr>
        </p:nvGraphicFramePr>
        <p:xfrm>
          <a:off x="137564" y="4678276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Segment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segmentTime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356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02328"/>
              </p:ext>
            </p:extLst>
          </p:nvPr>
        </p:nvGraphicFramePr>
        <p:xfrm>
          <a:off x="1430828" y="2791198"/>
          <a:ext cx="161187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INode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>
            <a:endCxn id="8" idx="1"/>
          </p:cNvCxnSpPr>
          <p:nvPr/>
        </p:nvCxnSpPr>
        <p:spPr>
          <a:xfrm rot="16200000" flipH="1">
            <a:off x="652721" y="2477911"/>
            <a:ext cx="1084746" cy="471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25" y="2094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9331" y="32069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55539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4825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95094" y="3672840"/>
            <a:ext cx="8699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411481" y="2606466"/>
            <a:ext cx="6296969" cy="2056973"/>
          </a:xfrm>
          <a:prstGeom prst="bentConnector3">
            <a:avLst>
              <a:gd name="adj1" fmla="val 9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4114" y="232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91719" y="3672840"/>
            <a:ext cx="778202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37360" y="5570220"/>
            <a:ext cx="1432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0846" y="52567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1448" y="52567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1..*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13679"/>
              </p:ext>
            </p:extLst>
          </p:nvPr>
        </p:nvGraphicFramePr>
        <p:xfrm>
          <a:off x="7301789" y="4328184"/>
          <a:ext cx="1611879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stationId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-street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-location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-routes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762500" y="5105400"/>
            <a:ext cx="2567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2500" y="47795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7534" y="4779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62500" y="5547360"/>
            <a:ext cx="2567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2500" y="52214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7534" y="522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650480" y="3168650"/>
            <a:ext cx="3810" cy="118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73987" y="398347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7247" y="313436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91081"/>
              </p:ext>
            </p:extLst>
          </p:nvPr>
        </p:nvGraphicFramePr>
        <p:xfrm>
          <a:off x="3176829" y="4023384"/>
          <a:ext cx="16118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Path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stationFrom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stationTo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transferTurn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-points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98786"/>
              </p:ext>
            </p:extLst>
          </p:nvPr>
        </p:nvGraphicFramePr>
        <p:xfrm>
          <a:off x="6676376" y="1111250"/>
          <a:ext cx="243158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stationOrder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63680"/>
              </p:ext>
            </p:extLst>
          </p:nvPr>
        </p:nvGraphicFramePr>
        <p:xfrm>
          <a:off x="137564" y="4678276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Segment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pathType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segmentTime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4356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80593"/>
              </p:ext>
            </p:extLst>
          </p:nvPr>
        </p:nvGraphicFramePr>
        <p:xfrm>
          <a:off x="1430828" y="2791198"/>
          <a:ext cx="161187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INode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endCxn id="18" idx="1"/>
          </p:cNvCxnSpPr>
          <p:nvPr/>
        </p:nvCxnSpPr>
        <p:spPr>
          <a:xfrm rot="16200000" flipH="1">
            <a:off x="652721" y="2477911"/>
            <a:ext cx="1084746" cy="471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425" y="2094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9331" y="32069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96042"/>
              </p:ext>
            </p:extLst>
          </p:nvPr>
        </p:nvGraphicFramePr>
        <p:xfrm>
          <a:off x="3046078" y="120994"/>
          <a:ext cx="161187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Journey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89984"/>
              </p:ext>
            </p:extLst>
          </p:nvPr>
        </p:nvGraphicFramePr>
        <p:xfrm>
          <a:off x="153422" y="113872"/>
          <a:ext cx="1611879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Result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-code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totalDistance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totalTime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-minutes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totalTransfer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737360" y="975360"/>
            <a:ext cx="1308718" cy="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6880" y="646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0..*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37605" y="6466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195094" y="3672840"/>
            <a:ext cx="8699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411481" y="2606466"/>
            <a:ext cx="6296969" cy="2056973"/>
          </a:xfrm>
          <a:prstGeom prst="bentConnector3">
            <a:avLst>
              <a:gd name="adj1" fmla="val 9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114" y="232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391719" y="3672840"/>
            <a:ext cx="778202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7360" y="5570220"/>
            <a:ext cx="1432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0846" y="52567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0..1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1448" y="52567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1..*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7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415</Words>
  <Application>Microsoft Office PowerPoint</Application>
  <PresentationFormat>On-screen Show (4:3)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USER</cp:lastModifiedBy>
  <cp:revision>8</cp:revision>
  <dcterms:created xsi:type="dcterms:W3CDTF">2015-12-14T05:51:01Z</dcterms:created>
  <dcterms:modified xsi:type="dcterms:W3CDTF">2015-12-14T06:40:30Z</dcterms:modified>
</cp:coreProperties>
</file>