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98" r:id="rId3"/>
    <p:sldId id="299" r:id="rId4"/>
    <p:sldId id="301" r:id="rId5"/>
    <p:sldId id="265" r:id="rId6"/>
    <p:sldId id="295" r:id="rId7"/>
    <p:sldId id="266" r:id="rId8"/>
    <p:sldId id="267" r:id="rId9"/>
    <p:sldId id="263" r:id="rId10"/>
    <p:sldId id="264" r:id="rId11"/>
    <p:sldId id="292" r:id="rId12"/>
    <p:sldId id="287" r:id="rId13"/>
    <p:sldId id="302" r:id="rId14"/>
    <p:sldId id="256" r:id="rId15"/>
    <p:sldId id="289" r:id="rId16"/>
    <p:sldId id="288" r:id="rId17"/>
    <p:sldId id="257" r:id="rId18"/>
    <p:sldId id="296" r:id="rId19"/>
    <p:sldId id="290" r:id="rId20"/>
    <p:sldId id="291" r:id="rId21"/>
    <p:sldId id="293" r:id="rId22"/>
    <p:sldId id="303" r:id="rId23"/>
    <p:sldId id="261" r:id="rId24"/>
    <p:sldId id="258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98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8387" y="402280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C2D30"/>
                </a:solidFill>
                <a:latin typeface="Slack-Lato"/>
              </a:rPr>
              <a:t>Scenario 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5373" y="16310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After </a:t>
            </a:r>
            <a:r>
              <a:rPr lang="en-US" dirty="0" smtClean="0"/>
              <a:t>search motor route </a:t>
            </a:r>
            <a:r>
              <a:rPr lang="en-US" dirty="0"/>
              <a:t>by </a:t>
            </a:r>
            <a:r>
              <a:rPr lang="en-US" dirty="0" smtClean="0"/>
              <a:t>Wi-Fi </a:t>
            </a:r>
            <a:r>
              <a:rPr lang="en-US" dirty="0"/>
              <a:t>at home. Mr. </a:t>
            </a:r>
            <a:r>
              <a:rPr lang="en-US" dirty="0" err="1" smtClean="0"/>
              <a:t>Khuong</a:t>
            </a:r>
            <a:r>
              <a:rPr lang="en-US" dirty="0" smtClean="0"/>
              <a:t> </a:t>
            </a:r>
            <a:r>
              <a:rPr lang="en-US" dirty="0"/>
              <a:t>start </a:t>
            </a:r>
            <a:r>
              <a:rPr lang="en-US" dirty="0" smtClean="0"/>
              <a:t>his </a:t>
            </a:r>
            <a:r>
              <a:rPr lang="en-US" dirty="0"/>
              <a:t>trip.</a:t>
            </a:r>
          </a:p>
        </p:txBody>
      </p:sp>
    </p:spTree>
    <p:extLst>
      <p:ext uri="{BB962C8B-B14F-4D97-AF65-F5344CB8AC3E}">
        <p14:creationId xmlns:p14="http://schemas.microsoft.com/office/powerpoint/2010/main" val="394178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2"/>
            <a:endCxn id="17" idx="5"/>
          </p:cNvCxnSpPr>
          <p:nvPr/>
        </p:nvCxnSpPr>
        <p:spPr>
          <a:xfrm flipH="1" flipV="1">
            <a:off x="2237823" y="3208782"/>
            <a:ext cx="3875372" cy="87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9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5819775" y="3143249"/>
            <a:ext cx="404951" cy="996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1" idx="2"/>
            <a:endCxn id="12" idx="5"/>
          </p:cNvCxnSpPr>
          <p:nvPr/>
        </p:nvCxnSpPr>
        <p:spPr>
          <a:xfrm flipH="1" flipV="1">
            <a:off x="2237823" y="3208782"/>
            <a:ext cx="3875372" cy="87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0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5819775" y="3143249"/>
            <a:ext cx="404951" cy="996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13195" y="34353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1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Notify detect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9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96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>
            <a:off x="2273905" y="2866041"/>
            <a:ext cx="1196638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6" idx="2"/>
          </p:cNvCxnSpPr>
          <p:nvPr/>
        </p:nvCxnSpPr>
        <p:spPr>
          <a:xfrm flipV="1">
            <a:off x="3470543" y="2866041"/>
            <a:ext cx="1040821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1" name="Straight Connector 20"/>
          <p:cNvCxnSpPr>
            <a:endCxn id="22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70" y="1859969"/>
            <a:ext cx="2460932" cy="2185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 rot="2186999">
            <a:off x="2456391" y="2993956"/>
            <a:ext cx="88106" cy="88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41702" y="2866040"/>
            <a:ext cx="152549" cy="1719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61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5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469745" y="2779543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16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" name="Straight Connector 3"/>
          <p:cNvCxnSpPr>
            <a:stCxn id="2" idx="5"/>
            <a:endCxn id="26" idx="1"/>
          </p:cNvCxnSpPr>
          <p:nvPr/>
        </p:nvCxnSpPr>
        <p:spPr>
          <a:xfrm>
            <a:off x="2617405" y="2927203"/>
            <a:ext cx="800700" cy="743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03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5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8257" y="1562973"/>
            <a:ext cx="677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Khuong</a:t>
            </a:r>
            <a:r>
              <a:rPr lang="en-US" dirty="0" smtClean="0"/>
              <a:t> doesn’t know what he should do, when he is driving.</a:t>
            </a:r>
            <a:br>
              <a:rPr lang="en-US" dirty="0" smtClean="0"/>
            </a:br>
            <a:r>
              <a:rPr lang="en-US" dirty="0" smtClean="0"/>
              <a:t>Mr. </a:t>
            </a:r>
            <a:r>
              <a:rPr lang="en-US" dirty="0" err="1" smtClean="0"/>
              <a:t>Khuong</a:t>
            </a:r>
            <a:r>
              <a:rPr lang="en-US" dirty="0" smtClean="0"/>
              <a:t> doesn’t know where he should turn, when he meets corner.</a:t>
            </a:r>
          </a:p>
          <a:p>
            <a:r>
              <a:rPr lang="en-US" dirty="0" smtClean="0"/>
              <a:t>And he doesn’t has 3G to view map.</a:t>
            </a:r>
            <a:endParaRPr lang="en-US" dirty="0"/>
          </a:p>
        </p:txBody>
      </p:sp>
      <p:pic>
        <p:nvPicPr>
          <p:cNvPr id="1026" name="Picture 2" descr="http://i20.servimg.com/u/f20/13/50/70/90/lacduo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39" y="3410465"/>
            <a:ext cx="2810828" cy="284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.panoramio.com/photos/large/557416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73" y="3446683"/>
            <a:ext cx="3744097" cy="280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79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21" y="2410494"/>
            <a:ext cx="2364509" cy="20510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Straight Connector 23"/>
          <p:cNvCxnSpPr/>
          <p:nvPr/>
        </p:nvCxnSpPr>
        <p:spPr>
          <a:xfrm flipV="1">
            <a:off x="2963952" y="3121136"/>
            <a:ext cx="238592" cy="3457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2237156">
            <a:off x="3170388" y="3143115"/>
            <a:ext cx="78581" cy="78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8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44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11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>
            <a:stCxn id="22" idx="6"/>
            <a:endCxn id="15" idx="0"/>
          </p:cNvCxnSpPr>
          <p:nvPr/>
        </p:nvCxnSpPr>
        <p:spPr>
          <a:xfrm flipV="1">
            <a:off x="3175089" y="3745065"/>
            <a:ext cx="295454" cy="33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265890" y="2866041"/>
            <a:ext cx="1200646" cy="87902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3153191" y="1409700"/>
            <a:ext cx="1925436" cy="902344"/>
          </a:xfrm>
          <a:prstGeom prst="wedgeEllipseCallout">
            <a:avLst>
              <a:gd name="adj1" fmla="val -30569"/>
              <a:gd name="adj2" fmla="val 199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left</a:t>
            </a:r>
            <a:endParaRPr lang="en-US" dirty="0"/>
          </a:p>
        </p:txBody>
      </p:sp>
      <p:cxnSp>
        <p:nvCxnSpPr>
          <p:cNvPr id="18" name="Straight Connector 17"/>
          <p:cNvCxnSpPr>
            <a:endCxn id="19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57676" y="2774142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002094" y="3692160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96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65891" y="2866046"/>
            <a:ext cx="1204655" cy="87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02129" y="3535078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20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29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3466536" y="2866041"/>
            <a:ext cx="1041622" cy="8790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7" idx="2"/>
          </p:cNvCxnSpPr>
          <p:nvPr/>
        </p:nvCxnSpPr>
        <p:spPr>
          <a:xfrm>
            <a:off x="4508158" y="2866041"/>
            <a:ext cx="1537936" cy="356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33393" y="2792057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65891" y="2866046"/>
            <a:ext cx="1204655" cy="879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82845" y="2788871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93781" y="3646157"/>
            <a:ext cx="166093" cy="166093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Callout 25"/>
          <p:cNvSpPr/>
          <p:nvPr/>
        </p:nvSpPr>
        <p:spPr>
          <a:xfrm>
            <a:off x="4188936" y="767148"/>
            <a:ext cx="1925436" cy="902344"/>
          </a:xfrm>
          <a:prstGeom prst="wedgeEllipseCallout">
            <a:avLst>
              <a:gd name="adj1" fmla="val -33136"/>
              <a:gd name="adj2" fmla="val 177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Notify: prepare to turn right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357315" y="2877712"/>
            <a:ext cx="172995" cy="17299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46094" y="3139460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7" idx="7"/>
          </p:cNvCxnSpPr>
          <p:nvPr/>
        </p:nvCxnSpPr>
        <p:spPr>
          <a:xfrm flipV="1">
            <a:off x="6187863" y="1669492"/>
            <a:ext cx="521856" cy="1494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15047" y="24967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15693" y="37450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57315" y="2496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78298" y="3269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626672" y="1563365"/>
            <a:ext cx="166093" cy="1660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09718" y="15611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8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 application has:</a:t>
            </a:r>
          </a:p>
          <a:p>
            <a:pPr marL="0" indent="0">
              <a:buNone/>
            </a:pPr>
            <a:r>
              <a:rPr lang="en-US" dirty="0" smtClean="0"/>
              <a:t>- Offline map, don’t need 3G to view map.</a:t>
            </a:r>
          </a:p>
          <a:p>
            <a:pPr marL="0" indent="0">
              <a:buNone/>
            </a:pPr>
            <a:r>
              <a:rPr lang="en-US" dirty="0" smtClean="0"/>
              <a:t>- Auto detect and notify.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2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0141" y="2310713"/>
            <a:ext cx="411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from point to segment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4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7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7877" y="2939535"/>
            <a:ext cx="19050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816694" y="2038350"/>
            <a:ext cx="0" cy="1085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36927" y="1743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2111" y="239699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19489" y="1927741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5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5819775" y="2111459"/>
            <a:ext cx="0" cy="206357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62175" y="2075935"/>
            <a:ext cx="0" cy="20635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30633" y="38050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6113195" y="3989686"/>
            <a:ext cx="185352" cy="185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162175" y="3143251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44459" y="27739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5026" y="27739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2079615" y="3050574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29674" y="3055207"/>
            <a:ext cx="185352" cy="1853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</TotalTime>
  <Words>161</Words>
  <Application>Microsoft Office PowerPoint</Application>
  <PresentationFormat>On-screen Show (4:3)</PresentationFormat>
  <Paragraphs>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Slack-Lato</vt:lpstr>
      <vt:lpstr>Office Theme</vt:lpstr>
      <vt:lpstr>PowerPoint Presentation</vt:lpstr>
      <vt:lpstr>Problem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Notify detect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55</cp:revision>
  <dcterms:created xsi:type="dcterms:W3CDTF">2015-12-09T03:42:25Z</dcterms:created>
  <dcterms:modified xsi:type="dcterms:W3CDTF">2015-12-11T01:21:08Z</dcterms:modified>
</cp:coreProperties>
</file>