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13" r:id="rId3"/>
    <p:sldId id="314" r:id="rId4"/>
    <p:sldId id="316" r:id="rId5"/>
    <p:sldId id="315" r:id="rId6"/>
    <p:sldId id="305" r:id="rId7"/>
    <p:sldId id="306" r:id="rId8"/>
    <p:sldId id="303" r:id="rId9"/>
    <p:sldId id="282" r:id="rId10"/>
    <p:sldId id="273" r:id="rId11"/>
    <p:sldId id="274" r:id="rId12"/>
    <p:sldId id="278" r:id="rId13"/>
    <p:sldId id="275" r:id="rId14"/>
    <p:sldId id="276" r:id="rId15"/>
    <p:sldId id="279" r:id="rId16"/>
    <p:sldId id="280" r:id="rId17"/>
    <p:sldId id="281" r:id="rId18"/>
    <p:sldId id="283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570205" y="61777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54510" y="-7596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Scenario	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74609" y="1118016"/>
            <a:ext cx="512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Nickname of  Mr. </a:t>
            </a:r>
            <a:r>
              <a:rPr lang="en-US" dirty="0" err="1" smtClean="0"/>
              <a:t>Khuong</a:t>
            </a:r>
            <a:r>
              <a:rPr lang="en-US" dirty="0" smtClean="0"/>
              <a:t> is “</a:t>
            </a:r>
            <a:r>
              <a:rPr lang="en-US" dirty="0" err="1" smtClean="0"/>
              <a:t>Khuong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sợ</a:t>
            </a:r>
            <a:r>
              <a:rPr lang="en-US" dirty="0" smtClean="0"/>
              <a:t> </a:t>
            </a:r>
            <a:r>
              <a:rPr lang="en-US" dirty="0" err="1" smtClean="0"/>
              <a:t>chết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Khuong</a:t>
            </a:r>
            <a:r>
              <a:rPr lang="en-US" dirty="0" smtClean="0"/>
              <a:t> always drives with high speed.</a:t>
            </a:r>
          </a:p>
        </p:txBody>
      </p:sp>
    </p:spTree>
    <p:extLst>
      <p:ext uri="{BB962C8B-B14F-4D97-AF65-F5344CB8AC3E}">
        <p14:creationId xmlns:p14="http://schemas.microsoft.com/office/powerpoint/2010/main" val="147413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822573">
            <a:off x="5467756" y="2996648"/>
            <a:ext cx="95250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457825" y="2362533"/>
            <a:ext cx="152400" cy="700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Callout 36"/>
          <p:cNvSpPr/>
          <p:nvPr/>
        </p:nvSpPr>
        <p:spPr>
          <a:xfrm>
            <a:off x="3810158" y="882679"/>
            <a:ext cx="1925436" cy="902344"/>
          </a:xfrm>
          <a:prstGeom prst="wedgeEllipseCallout">
            <a:avLst>
              <a:gd name="adj1" fmla="val 43541"/>
              <a:gd name="adj2" fmla="val 10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wrong way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5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2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2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3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3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24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4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1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1161059">
            <a:off x="6317205" y="2493122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12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89575" y="2342235"/>
            <a:ext cx="685028" cy="2414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60660" y="2235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3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6330274" y="2185246"/>
            <a:ext cx="171825" cy="60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161059">
            <a:off x="6438291" y="215738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763971">
            <a:off x="5893089" y="311742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40" idx="7"/>
          </p:cNvCxnSpPr>
          <p:nvPr/>
        </p:nvCxnSpPr>
        <p:spPr>
          <a:xfrm flipH="1">
            <a:off x="3535550" y="2213346"/>
            <a:ext cx="2697701" cy="1457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3"/>
            <a:endCxn id="41" idx="7"/>
          </p:cNvCxnSpPr>
          <p:nvPr/>
        </p:nvCxnSpPr>
        <p:spPr>
          <a:xfrm flipH="1">
            <a:off x="4575162" y="2213346"/>
            <a:ext cx="1658089" cy="6030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2"/>
          </p:cNvCxnSpPr>
          <p:nvPr/>
        </p:nvCxnSpPr>
        <p:spPr>
          <a:xfrm flipH="1">
            <a:off x="2344667" y="2152184"/>
            <a:ext cx="3863249" cy="6694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963276" y="2175218"/>
            <a:ext cx="342356" cy="10195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0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9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636768" y="995519"/>
            <a:ext cx="1925436" cy="902344"/>
          </a:xfrm>
          <a:prstGeom prst="wedgeEllipseCallout">
            <a:avLst>
              <a:gd name="adj1" fmla="val 81633"/>
              <a:gd name="adj2" fmla="val 76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0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80719" y="548512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54510" y="-75960"/>
            <a:ext cx="7886700" cy="1325563"/>
          </a:xfrm>
        </p:spPr>
        <p:txBody>
          <a:bodyPr/>
          <a:lstStyle/>
          <a:p>
            <a:r>
              <a:rPr lang="en-US" dirty="0" smtClean="0"/>
              <a:t>Scenario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4609" y="1118016"/>
            <a:ext cx="512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Nickname of  Mr. </a:t>
            </a:r>
            <a:r>
              <a:rPr lang="en-US" dirty="0" err="1" smtClean="0"/>
              <a:t>Khuong</a:t>
            </a:r>
            <a:r>
              <a:rPr lang="en-US" dirty="0" smtClean="0"/>
              <a:t> is “</a:t>
            </a:r>
            <a:r>
              <a:rPr lang="en-US" dirty="0" err="1" smtClean="0"/>
              <a:t>Khuong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sợ</a:t>
            </a:r>
            <a:r>
              <a:rPr lang="en-US" dirty="0" smtClean="0"/>
              <a:t> </a:t>
            </a:r>
            <a:r>
              <a:rPr lang="en-US" dirty="0" err="1" smtClean="0"/>
              <a:t>chết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Khuong</a:t>
            </a:r>
            <a:r>
              <a:rPr lang="en-US" dirty="0" smtClean="0"/>
              <a:t> always drives with high speed.</a:t>
            </a:r>
          </a:p>
        </p:txBody>
      </p:sp>
    </p:spTree>
    <p:extLst>
      <p:ext uri="{BB962C8B-B14F-4D97-AF65-F5344CB8AC3E}">
        <p14:creationId xmlns:p14="http://schemas.microsoft.com/office/powerpoint/2010/main" val="166418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813470" y="494208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1228734" y="4181338"/>
            <a:ext cx="1925436" cy="902344"/>
          </a:xfrm>
          <a:prstGeom prst="wedgeEllipseCallout">
            <a:avLst>
              <a:gd name="adj1" fmla="val 87516"/>
              <a:gd name="adj2" fmla="val 25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54510" y="-7596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Scenario	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4609" y="1118016"/>
            <a:ext cx="5125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Nickname of  Mr. </a:t>
            </a:r>
            <a:r>
              <a:rPr lang="en-US" dirty="0" err="1" smtClean="0"/>
              <a:t>Khuong</a:t>
            </a:r>
            <a:r>
              <a:rPr lang="en-US" dirty="0" smtClean="0"/>
              <a:t> is “</a:t>
            </a:r>
            <a:r>
              <a:rPr lang="en-US" dirty="0" err="1" smtClean="0"/>
              <a:t>Khuong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sợ</a:t>
            </a:r>
            <a:r>
              <a:rPr lang="en-US" dirty="0" smtClean="0"/>
              <a:t> </a:t>
            </a:r>
            <a:r>
              <a:rPr lang="en-US" dirty="0" err="1" smtClean="0"/>
              <a:t>chết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Khuong</a:t>
            </a:r>
            <a:r>
              <a:rPr lang="en-US" dirty="0" smtClean="0"/>
              <a:t> always drives with high speed.</a:t>
            </a:r>
          </a:p>
          <a:p>
            <a:r>
              <a:rPr lang="en-US" dirty="0"/>
              <a:t>He is notified when he near next turn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0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10" y="-75960"/>
            <a:ext cx="7886700" cy="1325563"/>
          </a:xfrm>
        </p:spPr>
        <p:txBody>
          <a:bodyPr/>
          <a:lstStyle/>
          <a:p>
            <a:r>
              <a:rPr lang="en-US" dirty="0" smtClean="0"/>
              <a:t>Scenario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4609" y="1118016"/>
            <a:ext cx="50826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Nickname of  Mr. </a:t>
            </a:r>
            <a:r>
              <a:rPr lang="en-US" dirty="0" err="1" smtClean="0"/>
              <a:t>Khuong</a:t>
            </a:r>
            <a:r>
              <a:rPr lang="en-US" dirty="0" smtClean="0"/>
              <a:t> is “</a:t>
            </a:r>
            <a:r>
              <a:rPr lang="en-US" dirty="0" err="1" smtClean="0"/>
              <a:t>Khuong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sợ</a:t>
            </a:r>
            <a:r>
              <a:rPr lang="en-US" dirty="0" smtClean="0"/>
              <a:t> </a:t>
            </a:r>
            <a:r>
              <a:rPr lang="en-US" dirty="0" err="1" smtClean="0"/>
              <a:t>chết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Khuong</a:t>
            </a:r>
            <a:r>
              <a:rPr lang="en-US" dirty="0" smtClean="0"/>
              <a:t> always drives with high speed.</a:t>
            </a:r>
          </a:p>
          <a:p>
            <a:r>
              <a:rPr lang="en-US" dirty="0"/>
              <a:t>He is notified when he near next turn.</a:t>
            </a:r>
          </a:p>
          <a:p>
            <a:r>
              <a:rPr lang="en-US" dirty="0" smtClean="0"/>
              <a:t>But he passes it and </a:t>
            </a:r>
            <a:r>
              <a:rPr lang="en-US" dirty="0"/>
              <a:t>keeps go </a:t>
            </a:r>
            <a:r>
              <a:rPr lang="en-US" dirty="0" smtClean="0"/>
              <a:t>straight.</a:t>
            </a:r>
          </a:p>
          <a:p>
            <a:r>
              <a:rPr lang="en-US" dirty="0" smtClean="0"/>
              <a:t>He </a:t>
            </a:r>
            <a:r>
              <a:rPr lang="en-US" dirty="0"/>
              <a:t>doesn't know that he has </a:t>
            </a:r>
            <a:r>
              <a:rPr lang="en-US" dirty="0" smtClean="0"/>
              <a:t>lost then he still drives.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95567" y="405950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92" y="2367331"/>
            <a:ext cx="4476190" cy="382857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384854" y="5671751"/>
            <a:ext cx="494270" cy="5313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09192" y="5177481"/>
            <a:ext cx="569932" cy="494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70853" y="3589947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Scenario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2190" y="1663795"/>
            <a:ext cx="585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 has far away from right route when he checks map again.</a:t>
            </a:r>
            <a:endParaRPr lang="en-US" dirty="0"/>
          </a:p>
        </p:txBody>
      </p:sp>
      <p:pic>
        <p:nvPicPr>
          <p:cNvPr id="4098" name="Picture 2" descr="https://d304k3mn1nwj0a.cloudfront.net/2s_space_(v2)/surpri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40" y="2614394"/>
            <a:ext cx="990909" cy="9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71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has any application that allow users know if they are going to the wrong route.</a:t>
            </a:r>
          </a:p>
        </p:txBody>
      </p:sp>
    </p:spTree>
    <p:extLst>
      <p:ext uri="{BB962C8B-B14F-4D97-AF65-F5344CB8AC3E}">
        <p14:creationId xmlns:p14="http://schemas.microsoft.com/office/powerpoint/2010/main" val="174042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detect wrong route function.</a:t>
            </a:r>
          </a:p>
          <a:p>
            <a:pPr marL="0" indent="0">
              <a:buNone/>
            </a:pPr>
            <a:r>
              <a:rPr lang="en-US" dirty="0" smtClean="0"/>
              <a:t>Help users know if they are going to wrong route.</a:t>
            </a:r>
          </a:p>
          <a:p>
            <a:pPr marL="0" indent="0">
              <a:buNone/>
            </a:pPr>
            <a:r>
              <a:rPr lang="en-US" dirty="0" smtClean="0"/>
              <a:t>User can research to get right route.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1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wrong way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1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endCxn id="2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93348" y="287510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9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</TotalTime>
  <Words>268</Words>
  <Application>Microsoft Office PowerPoint</Application>
  <PresentationFormat>On-screen Show (4:3)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Scenario </vt:lpstr>
      <vt:lpstr>PowerPoint Presentation</vt:lpstr>
      <vt:lpstr>Scenario </vt:lpstr>
      <vt:lpstr>Scenario </vt:lpstr>
      <vt:lpstr>Problem</vt:lpstr>
      <vt:lpstr>Solution</vt:lpstr>
      <vt:lpstr>Detect wrong way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54</cp:revision>
  <dcterms:created xsi:type="dcterms:W3CDTF">2015-12-09T03:42:25Z</dcterms:created>
  <dcterms:modified xsi:type="dcterms:W3CDTF">2015-12-11T01:17:07Z</dcterms:modified>
</cp:coreProperties>
</file>