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6"/>
  </p:notesMasterIdLst>
  <p:sldIdLst>
    <p:sldId id="327" r:id="rId2"/>
    <p:sldId id="318" r:id="rId3"/>
    <p:sldId id="321" r:id="rId4"/>
    <p:sldId id="320" r:id="rId5"/>
    <p:sldId id="325" r:id="rId6"/>
    <p:sldId id="324" r:id="rId7"/>
    <p:sldId id="326" r:id="rId8"/>
    <p:sldId id="323" r:id="rId9"/>
    <p:sldId id="322" r:id="rId10"/>
    <p:sldId id="257" r:id="rId11"/>
    <p:sldId id="328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51" r:id="rId22"/>
    <p:sldId id="352" r:id="rId23"/>
    <p:sldId id="353" r:id="rId24"/>
    <p:sldId id="354" r:id="rId25"/>
    <p:sldId id="355" r:id="rId26"/>
    <p:sldId id="356" r:id="rId27"/>
    <p:sldId id="357" r:id="rId28"/>
    <p:sldId id="358" r:id="rId29"/>
    <p:sldId id="359" r:id="rId30"/>
    <p:sldId id="365" r:id="rId31"/>
    <p:sldId id="360" r:id="rId32"/>
    <p:sldId id="361" r:id="rId33"/>
    <p:sldId id="366" r:id="rId34"/>
    <p:sldId id="367" r:id="rId35"/>
    <p:sldId id="368" r:id="rId36"/>
    <p:sldId id="369" r:id="rId37"/>
    <p:sldId id="370" r:id="rId38"/>
    <p:sldId id="371" r:id="rId39"/>
    <p:sldId id="372" r:id="rId40"/>
    <p:sldId id="373" r:id="rId41"/>
    <p:sldId id="374" r:id="rId42"/>
    <p:sldId id="375" r:id="rId43"/>
    <p:sldId id="376" r:id="rId44"/>
    <p:sldId id="317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391"/>
    <p:restoredTop sz="95846"/>
  </p:normalViewPr>
  <p:slideViewPr>
    <p:cSldViewPr snapToGrid="0" snapToObjects="1">
      <p:cViewPr>
        <p:scale>
          <a:sx n="80" d="100"/>
          <a:sy n="80" d="100"/>
        </p:scale>
        <p:origin x="144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56F006-84B8-5641-9A01-4A0E11EA93B6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A2AE4-416D-7145-9797-0F3F20DC2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4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A2AE4-416D-7145-9797-0F3F20DC2A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54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9B5-D102-7049-B423-C9A194A316B5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DAA5-B4F8-7248-AAB6-1FCDDF88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6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9B5-D102-7049-B423-C9A194A316B5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DAA5-B4F8-7248-AAB6-1FCDDF88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50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9B5-D102-7049-B423-C9A194A316B5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DAA5-B4F8-7248-AAB6-1FCDDF88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5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9B5-D102-7049-B423-C9A194A316B5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DAA5-B4F8-7248-AAB6-1FCDDF88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9B5-D102-7049-B423-C9A194A316B5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DAA5-B4F8-7248-AAB6-1FCDDF88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18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9B5-D102-7049-B423-C9A194A316B5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DAA5-B4F8-7248-AAB6-1FCDDF88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42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9B5-D102-7049-B423-C9A194A316B5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DAA5-B4F8-7248-AAB6-1FCDDF88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66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9B5-D102-7049-B423-C9A194A316B5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DAA5-B4F8-7248-AAB6-1FCDDF88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44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9B5-D102-7049-B423-C9A194A316B5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DAA5-B4F8-7248-AAB6-1FCDDF88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41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9B5-D102-7049-B423-C9A194A316B5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DAA5-B4F8-7248-AAB6-1FCDDF88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05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9B5-D102-7049-B423-C9A194A316B5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DAA5-B4F8-7248-AAB6-1FCDDF88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16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969B5-D102-7049-B423-C9A194A316B5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0DAA5-B4F8-7248-AAB6-1FCDDF88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5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081" y="2234267"/>
            <a:ext cx="7886700" cy="1325563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bg1"/>
                </a:solidFill>
                <a:latin typeface="Cambria" charset="0"/>
                <a:ea typeface="Cambria" charset="0"/>
                <a:cs typeface="Cambria" charset="0"/>
              </a:rPr>
              <a:t>Raptor algorithm</a:t>
            </a:r>
            <a:endParaRPr lang="en-US" sz="6600" dirty="0">
              <a:solidFill>
                <a:schemeClr val="bg1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180" y="4071284"/>
            <a:ext cx="7886700" cy="10789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>
                <a:solidFill>
                  <a:schemeClr val="bg1"/>
                </a:solidFill>
                <a:latin typeface="Cambria" charset="0"/>
                <a:ea typeface="Cambria" charset="0"/>
                <a:cs typeface="Cambria" charset="0"/>
              </a:rPr>
              <a:t>Algorithm for searching shortest route between two point</a:t>
            </a:r>
            <a:endParaRPr lang="en-US" sz="3200" dirty="0">
              <a:solidFill>
                <a:schemeClr val="bg1"/>
              </a:solidFill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781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445625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32303" y="3784502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956578" y="4346799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043557" y="4410679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09546" y="405818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3835" y="3739413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171" y="4454239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28490"/>
              </p:ext>
            </p:extLst>
          </p:nvPr>
        </p:nvGraphicFramePr>
        <p:xfrm>
          <a:off x="156557" y="119994"/>
          <a:ext cx="8264116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1093830"/>
                <a:gridCol w="1267327"/>
                <a:gridCol w="1152727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K=0</a:t>
                      </a:r>
                    </a:p>
                    <a:p>
                      <a:pPr algn="ctr"/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34158" y="491136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272432" y="545679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6214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34158" y="491136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272432" y="545679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572004"/>
              </p:ext>
            </p:extLst>
          </p:nvPr>
        </p:nvGraphicFramePr>
        <p:xfrm>
          <a:off x="156557" y="119994"/>
          <a:ext cx="826411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K=0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906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34158" y="491136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272432" y="545679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394913"/>
              </p:ext>
            </p:extLst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K=0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00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09786" y="4927033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8:00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272432" y="545679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330373"/>
              </p:ext>
            </p:extLst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K=0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37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272432" y="545679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763098"/>
              </p:ext>
            </p:extLst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K=0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(1)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89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272432" y="545679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959263"/>
              </p:ext>
            </p:extLst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K=0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1</a:t>
            </a:r>
          </a:p>
        </p:txBody>
      </p:sp>
    </p:spTree>
    <p:extLst>
      <p:ext uri="{BB962C8B-B14F-4D97-AF65-F5344CB8AC3E}">
        <p14:creationId xmlns:p14="http://schemas.microsoft.com/office/powerpoint/2010/main" val="182179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272432" y="545679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747958"/>
              </p:ext>
            </p:extLst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K=1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065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27</a:t>
            </a:r>
          </a:p>
        </p:txBody>
      </p:sp>
    </p:spTree>
    <p:extLst>
      <p:ext uri="{BB962C8B-B14F-4D97-AF65-F5344CB8AC3E}">
        <p14:creationId xmlns:p14="http://schemas.microsoft.com/office/powerpoint/2010/main" val="151454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272432" y="545679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71409"/>
              </p:ext>
            </p:extLst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K=1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065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27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55559" y="5660838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8:05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896130" y="5973658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8:10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521645" y="6021784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8:15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6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272432" y="545679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86326"/>
              </p:ext>
            </p:extLst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K=1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065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27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55559" y="5660838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8:05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896130" y="5973658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8:10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521645" y="6021784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8:15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60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 -0.03819 L -0.04045 -0.09004 " pathEditMode="relative" ptsTypes="AA">
                                      <p:cBhvr>
                                        <p:cTn id="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5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084294" y="173018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84295" y="71717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84293" y="274319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51494" y="498164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51495" y="396863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51493" y="5833294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251688" y="356948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51687" y="187564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51687" y="5310011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5" idx="6"/>
            <a:endCxn id="42" idx="2"/>
          </p:cNvCxnSpPr>
          <p:nvPr/>
        </p:nvCxnSpPr>
        <p:spPr>
          <a:xfrm>
            <a:off x="2649072" y="999564"/>
            <a:ext cx="1602615" cy="115847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6"/>
            <a:endCxn id="41" idx="2"/>
          </p:cNvCxnSpPr>
          <p:nvPr/>
        </p:nvCxnSpPr>
        <p:spPr>
          <a:xfrm>
            <a:off x="2649072" y="999564"/>
            <a:ext cx="1602616" cy="285231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5"/>
            <a:endCxn id="42" idx="3"/>
          </p:cNvCxnSpPr>
          <p:nvPr/>
        </p:nvCxnSpPr>
        <p:spPr>
          <a:xfrm>
            <a:off x="2566361" y="2212253"/>
            <a:ext cx="1768036" cy="14546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" idx="5"/>
            <a:endCxn id="43" idx="2"/>
          </p:cNvCxnSpPr>
          <p:nvPr/>
        </p:nvCxnSpPr>
        <p:spPr>
          <a:xfrm>
            <a:off x="2566361" y="2212253"/>
            <a:ext cx="1685326" cy="338014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6"/>
            <a:endCxn id="41" idx="2"/>
          </p:cNvCxnSpPr>
          <p:nvPr/>
        </p:nvCxnSpPr>
        <p:spPr>
          <a:xfrm>
            <a:off x="2649070" y="3025586"/>
            <a:ext cx="1602618" cy="82629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2" idx="5"/>
            <a:endCxn id="8" idx="0"/>
          </p:cNvCxnSpPr>
          <p:nvPr/>
        </p:nvCxnSpPr>
        <p:spPr>
          <a:xfrm>
            <a:off x="4733754" y="2357713"/>
            <a:ext cx="1900130" cy="161092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" idx="1"/>
            <a:endCxn id="43" idx="6"/>
          </p:cNvCxnSpPr>
          <p:nvPr/>
        </p:nvCxnSpPr>
        <p:spPr>
          <a:xfrm flipH="1">
            <a:off x="4816464" y="5064358"/>
            <a:ext cx="1617740" cy="528042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1"/>
            <a:endCxn id="41" idx="6"/>
          </p:cNvCxnSpPr>
          <p:nvPr/>
        </p:nvCxnSpPr>
        <p:spPr>
          <a:xfrm flipH="1" flipV="1">
            <a:off x="4816465" y="3851877"/>
            <a:ext cx="1617740" cy="19947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480714" y="2707187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480714" y="3184283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4483130" y="2934872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4483058" y="4428219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4483058" y="4905315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485474" y="4655904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Connector 81"/>
          <p:cNvCxnSpPr>
            <a:stCxn id="9" idx="1"/>
            <a:endCxn id="43" idx="6"/>
          </p:cNvCxnSpPr>
          <p:nvPr/>
        </p:nvCxnSpPr>
        <p:spPr>
          <a:xfrm flipH="1" flipV="1">
            <a:off x="4816464" y="5592400"/>
            <a:ext cx="1617739" cy="32360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9" idx="1"/>
            <a:endCxn id="41" idx="6"/>
          </p:cNvCxnSpPr>
          <p:nvPr/>
        </p:nvCxnSpPr>
        <p:spPr>
          <a:xfrm flipH="1" flipV="1">
            <a:off x="4816465" y="3851877"/>
            <a:ext cx="1617738" cy="206412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92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8:10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272432" y="545679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493427"/>
              </p:ext>
            </p:extLst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K=1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065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27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55559" y="5660838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8:05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521645" y="6021784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8:15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8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88 L -0.02952 -0.08357 " pathEditMode="relative" ptsTypes="AA">
                                      <p:cBhvr>
                                        <p:cTn id="9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5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8:10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311952"/>
              </p:ext>
            </p:extLst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K=1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065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27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55559" y="5660838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8:05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8:15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1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8:10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79282"/>
              </p:ext>
            </p:extLst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K=1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065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27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55559" y="5660838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8:05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8:15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3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8:10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382355"/>
              </p:ext>
            </p:extLst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K=1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(2,3)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065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27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55559" y="5660838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8:05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8:15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12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15240"/>
              </p:ext>
            </p:extLst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K=1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(2,3)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5522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931132"/>
              </p:ext>
            </p:extLst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K=2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,3)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3026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K=2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,3)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</a:t>
            </a:r>
            <a:r>
              <a:rPr lang="en-US" sz="2000" b="1" smtClean="0"/>
              <a:t>: 2</a:t>
            </a:r>
            <a:endParaRPr lang="en-US" sz="2000" b="1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448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27, 24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1472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K=2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,3)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</a:t>
            </a:r>
            <a:r>
              <a:rPr lang="en-US" sz="2000" b="1" smtClean="0"/>
              <a:t>: 2</a:t>
            </a:r>
            <a:endParaRPr lang="en-US" sz="2000" b="1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448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</a:t>
            </a:r>
            <a:r>
              <a:rPr lang="en-US" sz="2000" b="1" strike="sngStrike" dirty="0" smtClean="0"/>
              <a:t>27</a:t>
            </a:r>
            <a:r>
              <a:rPr lang="en-US" sz="2000" b="1" dirty="0" smtClean="0"/>
              <a:t>, 24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774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K=2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,3)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</a:t>
            </a:r>
            <a:r>
              <a:rPr lang="en-US" sz="2000" b="1" smtClean="0"/>
              <a:t>: 2</a:t>
            </a:r>
            <a:endParaRPr lang="en-US" sz="2000" b="1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448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</a:t>
            </a:r>
            <a:r>
              <a:rPr lang="en-US" sz="2000" b="1" strike="sngStrike" dirty="0" smtClean="0"/>
              <a:t>27</a:t>
            </a:r>
            <a:r>
              <a:rPr lang="en-US" sz="2000" b="1" dirty="0" smtClean="0"/>
              <a:t>, 24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844843" y="5425011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8:20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237873" y="390903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8:25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78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K=2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,3)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</a:t>
            </a:r>
            <a:r>
              <a:rPr lang="en-US" sz="2000" b="1" smtClean="0"/>
              <a:t>: 2</a:t>
            </a:r>
            <a:endParaRPr lang="en-US" sz="2000" b="1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448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</a:t>
            </a:r>
            <a:r>
              <a:rPr lang="en-US" sz="2000" b="1" strike="sngStrike" dirty="0" smtClean="0"/>
              <a:t>27</a:t>
            </a:r>
            <a:r>
              <a:rPr lang="en-US" sz="2000" b="1" dirty="0" smtClean="0"/>
              <a:t>, 24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844843" y="5425011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8:20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237873" y="390903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8:25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96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79 0.00348 L 0.09358 -0.05486 " pathEditMode="relative" ptsTypes="AA">
                                      <p:cBhvr>
                                        <p:cTn id="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5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084294" y="173018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84295" y="71717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84293" y="274319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51494" y="498164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51495" y="396863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51493" y="5833294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251688" y="356948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51687" y="187564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51687" y="5310011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5" idx="6"/>
            <a:endCxn id="42" idx="2"/>
          </p:cNvCxnSpPr>
          <p:nvPr/>
        </p:nvCxnSpPr>
        <p:spPr>
          <a:xfrm>
            <a:off x="2649072" y="999564"/>
            <a:ext cx="1602615" cy="115847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6"/>
            <a:endCxn id="41" idx="2"/>
          </p:cNvCxnSpPr>
          <p:nvPr/>
        </p:nvCxnSpPr>
        <p:spPr>
          <a:xfrm>
            <a:off x="2649072" y="999564"/>
            <a:ext cx="1602616" cy="285231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5"/>
            <a:endCxn id="42" idx="3"/>
          </p:cNvCxnSpPr>
          <p:nvPr/>
        </p:nvCxnSpPr>
        <p:spPr>
          <a:xfrm>
            <a:off x="2566361" y="2212253"/>
            <a:ext cx="1768036" cy="14546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" idx="5"/>
            <a:endCxn id="43" idx="2"/>
          </p:cNvCxnSpPr>
          <p:nvPr/>
        </p:nvCxnSpPr>
        <p:spPr>
          <a:xfrm>
            <a:off x="2566361" y="2212253"/>
            <a:ext cx="1685326" cy="338014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6"/>
            <a:endCxn id="41" idx="2"/>
          </p:cNvCxnSpPr>
          <p:nvPr/>
        </p:nvCxnSpPr>
        <p:spPr>
          <a:xfrm>
            <a:off x="2649070" y="3025586"/>
            <a:ext cx="1602618" cy="82629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2" idx="5"/>
            <a:endCxn id="8" idx="0"/>
          </p:cNvCxnSpPr>
          <p:nvPr/>
        </p:nvCxnSpPr>
        <p:spPr>
          <a:xfrm>
            <a:off x="4733754" y="2357713"/>
            <a:ext cx="1900130" cy="161092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" idx="1"/>
            <a:endCxn id="43" idx="6"/>
          </p:cNvCxnSpPr>
          <p:nvPr/>
        </p:nvCxnSpPr>
        <p:spPr>
          <a:xfrm flipH="1">
            <a:off x="4816464" y="5064358"/>
            <a:ext cx="1617740" cy="528042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1"/>
            <a:endCxn id="41" idx="6"/>
          </p:cNvCxnSpPr>
          <p:nvPr/>
        </p:nvCxnSpPr>
        <p:spPr>
          <a:xfrm flipH="1" flipV="1">
            <a:off x="4816465" y="3851877"/>
            <a:ext cx="1617740" cy="19947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480714" y="2707187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480714" y="3184283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4483130" y="2934872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4483058" y="4428219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4483058" y="4905315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485474" y="4655904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Connector 81"/>
          <p:cNvCxnSpPr>
            <a:stCxn id="9" idx="1"/>
            <a:endCxn id="43" idx="6"/>
          </p:cNvCxnSpPr>
          <p:nvPr/>
        </p:nvCxnSpPr>
        <p:spPr>
          <a:xfrm flipH="1" flipV="1">
            <a:off x="4816464" y="5592400"/>
            <a:ext cx="1617739" cy="32360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9" idx="1"/>
            <a:endCxn id="41" idx="6"/>
          </p:cNvCxnSpPr>
          <p:nvPr/>
        </p:nvCxnSpPr>
        <p:spPr>
          <a:xfrm flipH="1" flipV="1">
            <a:off x="4816465" y="3851877"/>
            <a:ext cx="1617738" cy="206412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264178"/>
            <a:ext cx="672352" cy="103078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2" y="4533414"/>
            <a:ext cx="672352" cy="1030784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146634" y="418942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3429" y="94519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00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8:25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69806"/>
              </p:ext>
            </p:extLst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K=2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,3)  (4)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</a:t>
            </a:r>
            <a:r>
              <a:rPr lang="en-US" sz="2000" b="1" smtClean="0"/>
              <a:t>: 2</a:t>
            </a:r>
            <a:endParaRPr lang="en-US" sz="2000" b="1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448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</a:t>
            </a:r>
            <a:r>
              <a:rPr lang="en-US" sz="2000" b="1" strike="sngStrike" dirty="0" smtClean="0"/>
              <a:t>27</a:t>
            </a:r>
            <a:r>
              <a:rPr lang="en-US" sz="2000" b="1" dirty="0" smtClean="0"/>
              <a:t>, 24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844843" y="5425011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8:20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92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049580"/>
              </p:ext>
            </p:extLst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K=2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,3)  (4)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</a:t>
            </a:r>
            <a:r>
              <a:rPr lang="en-US" sz="2000" b="1" smtClean="0"/>
              <a:t>: 2</a:t>
            </a:r>
            <a:endParaRPr lang="en-US" sz="2000" b="1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448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</a:t>
            </a:r>
            <a:r>
              <a:rPr lang="en-US" sz="2000" b="1" strike="sngStrike" dirty="0" smtClean="0"/>
              <a:t>27</a:t>
            </a:r>
            <a:r>
              <a:rPr lang="en-US" sz="2000" b="1" dirty="0" smtClean="0"/>
              <a:t>, 24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68568" y="37322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1436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85159" y="379610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223038"/>
              </p:ext>
            </p:extLst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K=2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(4)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68568" y="37322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2480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85159" y="379610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950294"/>
              </p:ext>
            </p:extLst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K=2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(4,5)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68568" y="37322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2885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85159" y="379610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61654"/>
              </p:ext>
            </p:extLst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K=3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,5)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68568" y="37322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4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2447" y="2210652"/>
            <a:ext cx="2065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18</a:t>
            </a:r>
          </a:p>
        </p:txBody>
      </p:sp>
    </p:spTree>
    <p:extLst>
      <p:ext uri="{BB962C8B-B14F-4D97-AF65-F5344CB8AC3E}">
        <p14:creationId xmlns:p14="http://schemas.microsoft.com/office/powerpoint/2010/main" val="95087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85159" y="379610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K=3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,5)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68568" y="37322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12167" y="437284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8:30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440905" y="438086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8:35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243012" y="438087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8:40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2447" y="2210652"/>
            <a:ext cx="2065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18</a:t>
            </a:r>
          </a:p>
        </p:txBody>
      </p:sp>
    </p:spTree>
    <p:extLst>
      <p:ext uri="{BB962C8B-B14F-4D97-AF65-F5344CB8AC3E}">
        <p14:creationId xmlns:p14="http://schemas.microsoft.com/office/powerpoint/2010/main" val="8094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85159" y="379610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K=3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,5)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68568" y="37322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12167" y="437284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8:30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440905" y="438086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8:35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243012" y="438087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8:40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2447" y="2210652"/>
            <a:ext cx="2065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18</a:t>
            </a:r>
          </a:p>
        </p:txBody>
      </p:sp>
    </p:spTree>
    <p:extLst>
      <p:ext uri="{BB962C8B-B14F-4D97-AF65-F5344CB8AC3E}">
        <p14:creationId xmlns:p14="http://schemas.microsoft.com/office/powerpoint/2010/main" val="128884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9 -0.01644 L -0.01684 -0.15255 " pathEditMode="relative" ptsTypes="AA">
                                      <p:cBhvr>
                                        <p:cTn id="9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6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85159" y="379610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31136"/>
              </p:ext>
            </p:extLst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K=3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,5)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68568" y="37322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12167" y="437284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8:30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440905" y="438086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8:35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135251" y="351175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8:40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2447" y="2210652"/>
            <a:ext cx="2065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18</a:t>
            </a:r>
          </a:p>
        </p:txBody>
      </p:sp>
    </p:spTree>
    <p:extLst>
      <p:ext uri="{BB962C8B-B14F-4D97-AF65-F5344CB8AC3E}">
        <p14:creationId xmlns:p14="http://schemas.microsoft.com/office/powerpoint/2010/main" val="9098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85159" y="379610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051410"/>
              </p:ext>
            </p:extLst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K=3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68568" y="37322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5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135251" y="351175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8:40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3634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85159" y="379610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K=3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68568" y="37322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5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135251" y="351175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8:40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02447" y="2210652"/>
            <a:ext cx="2448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</a:t>
            </a:r>
            <a:r>
              <a:rPr lang="en-US" sz="2000" b="1" strike="sngStrike" dirty="0" smtClean="0"/>
              <a:t>55</a:t>
            </a:r>
            <a:r>
              <a:rPr lang="en-US" sz="2000" b="1" dirty="0" smtClean="0"/>
              <a:t>, 18</a:t>
            </a:r>
          </a:p>
        </p:txBody>
      </p:sp>
    </p:spTree>
    <p:extLst>
      <p:ext uri="{BB962C8B-B14F-4D97-AF65-F5344CB8AC3E}">
        <p14:creationId xmlns:p14="http://schemas.microsoft.com/office/powerpoint/2010/main" val="139457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>
            <a:endCxn id="5" idx="2"/>
          </p:cNvCxnSpPr>
          <p:nvPr/>
        </p:nvCxnSpPr>
        <p:spPr>
          <a:xfrm flipV="1">
            <a:off x="995082" y="999564"/>
            <a:ext cx="1089213" cy="5065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084294" y="173018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84295" y="71717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84293" y="274319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51494" y="498164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51495" y="396863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51493" y="5833294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264178"/>
            <a:ext cx="672352" cy="103078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 rot="20062456">
            <a:off x="1208906" y="837957"/>
            <a:ext cx="64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20m</a:t>
            </a:r>
            <a:endParaRPr lang="en-US" sz="20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2" y="4533414"/>
            <a:ext cx="672352" cy="1030784"/>
          </a:xfrm>
          <a:prstGeom prst="rect">
            <a:avLst/>
          </a:prstGeom>
        </p:spPr>
      </p:pic>
      <p:sp>
        <p:nvSpPr>
          <p:cNvPr id="41" name="Oval 40"/>
          <p:cNvSpPr/>
          <p:nvPr/>
        </p:nvSpPr>
        <p:spPr>
          <a:xfrm>
            <a:off x="4251688" y="356948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51687" y="187564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51687" y="5310011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5" idx="6"/>
            <a:endCxn id="42" idx="2"/>
          </p:cNvCxnSpPr>
          <p:nvPr/>
        </p:nvCxnSpPr>
        <p:spPr>
          <a:xfrm>
            <a:off x="2649072" y="999564"/>
            <a:ext cx="1602615" cy="115847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6"/>
            <a:endCxn id="41" idx="2"/>
          </p:cNvCxnSpPr>
          <p:nvPr/>
        </p:nvCxnSpPr>
        <p:spPr>
          <a:xfrm>
            <a:off x="2649072" y="999564"/>
            <a:ext cx="1602616" cy="285231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5"/>
            <a:endCxn id="42" idx="3"/>
          </p:cNvCxnSpPr>
          <p:nvPr/>
        </p:nvCxnSpPr>
        <p:spPr>
          <a:xfrm>
            <a:off x="2566361" y="2212253"/>
            <a:ext cx="1768036" cy="14546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" idx="5"/>
            <a:endCxn id="43" idx="2"/>
          </p:cNvCxnSpPr>
          <p:nvPr/>
        </p:nvCxnSpPr>
        <p:spPr>
          <a:xfrm>
            <a:off x="2566361" y="2212253"/>
            <a:ext cx="1685326" cy="338014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6"/>
            <a:endCxn id="41" idx="2"/>
          </p:cNvCxnSpPr>
          <p:nvPr/>
        </p:nvCxnSpPr>
        <p:spPr>
          <a:xfrm>
            <a:off x="2649070" y="3025586"/>
            <a:ext cx="1602618" cy="82629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2" idx="5"/>
            <a:endCxn id="8" idx="0"/>
          </p:cNvCxnSpPr>
          <p:nvPr/>
        </p:nvCxnSpPr>
        <p:spPr>
          <a:xfrm>
            <a:off x="4733754" y="2357713"/>
            <a:ext cx="1900130" cy="161092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" idx="1"/>
            <a:endCxn id="43" idx="6"/>
          </p:cNvCxnSpPr>
          <p:nvPr/>
        </p:nvCxnSpPr>
        <p:spPr>
          <a:xfrm flipH="1">
            <a:off x="4816464" y="5064358"/>
            <a:ext cx="1617740" cy="528042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1"/>
            <a:endCxn id="41" idx="6"/>
          </p:cNvCxnSpPr>
          <p:nvPr/>
        </p:nvCxnSpPr>
        <p:spPr>
          <a:xfrm flipH="1" flipV="1">
            <a:off x="4816465" y="3851877"/>
            <a:ext cx="1617740" cy="19947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480714" y="2707187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480714" y="3184283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4483130" y="2934872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4483058" y="4428219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4483058" y="4905315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485474" y="4655904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Connector 81"/>
          <p:cNvCxnSpPr>
            <a:stCxn id="9" idx="1"/>
            <a:endCxn id="43" idx="6"/>
          </p:cNvCxnSpPr>
          <p:nvPr/>
        </p:nvCxnSpPr>
        <p:spPr>
          <a:xfrm flipH="1" flipV="1">
            <a:off x="4816464" y="5592400"/>
            <a:ext cx="1617739" cy="32360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9" idx="1"/>
            <a:endCxn id="41" idx="6"/>
          </p:cNvCxnSpPr>
          <p:nvPr/>
        </p:nvCxnSpPr>
        <p:spPr>
          <a:xfrm flipH="1" flipV="1">
            <a:off x="4816465" y="3851877"/>
            <a:ext cx="1617738" cy="206412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146634" y="418942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3429" y="94519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70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85159" y="379610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K=3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68568" y="37322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5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135251" y="351175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8:40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02447" y="2210652"/>
            <a:ext cx="2448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</a:t>
            </a:r>
            <a:r>
              <a:rPr lang="en-US" sz="2000" b="1" strike="sngStrike" dirty="0" smtClean="0"/>
              <a:t>55</a:t>
            </a:r>
            <a:r>
              <a:rPr lang="en-US" sz="2000" b="1" dirty="0" smtClean="0"/>
              <a:t>, 18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440905" y="438086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8:25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267077" y="4388891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8:30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58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85159" y="379610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K=3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68568" y="37322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5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135251" y="351175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8:40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02447" y="2210652"/>
            <a:ext cx="2448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</a:t>
            </a:r>
            <a:r>
              <a:rPr lang="en-US" sz="2000" b="1" strike="sngStrike" dirty="0" smtClean="0"/>
              <a:t>55</a:t>
            </a:r>
            <a:r>
              <a:rPr lang="en-US" sz="2000" b="1" dirty="0" smtClean="0"/>
              <a:t>, 18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440905" y="438086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8:25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267077" y="4388891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8:30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700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66 -0.01759 L -0.0177 -0.15949 " pathEditMode="relative" ptsTypes="AA">
                                      <p:cBhvr>
                                        <p:cTn id="9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85159" y="379610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080147"/>
              </p:ext>
            </p:extLst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K=3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68568" y="37322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  <a:endParaRPr lang="en-US" sz="20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7135251" y="351175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8:30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8011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85159" y="379610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K=3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68568" y="37322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5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135251" y="351175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8:40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02447" y="2210652"/>
            <a:ext cx="2448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</a:t>
            </a:r>
            <a:r>
              <a:rPr lang="en-US" sz="2000" b="1" strike="sngStrike" dirty="0" smtClean="0"/>
              <a:t>55</a:t>
            </a:r>
            <a:r>
              <a:rPr lang="en-US" sz="2000" b="1" dirty="0" smtClean="0"/>
              <a:t>, 18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440905" y="438086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8:25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267077" y="4388891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8:30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33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66 -0.01759 L -0.0177 -0.15949 " pathEditMode="relative" ptsTypes="AA">
                                      <p:cBhvr>
                                        <p:cTn id="9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>
          <a:xfrm>
            <a:off x="6373906" y="5327930"/>
            <a:ext cx="2205318" cy="522122"/>
          </a:xfrm>
          <a:custGeom>
            <a:avLst/>
            <a:gdLst>
              <a:gd name="connsiteX0" fmla="*/ 0 w 2205318"/>
              <a:gd name="connsiteY0" fmla="*/ 225705 h 522122"/>
              <a:gd name="connsiteX1" fmla="*/ 632012 w 2205318"/>
              <a:gd name="connsiteY1" fmla="*/ 10552 h 522122"/>
              <a:gd name="connsiteX2" fmla="*/ 1358153 w 2205318"/>
              <a:gd name="connsiteY2" fmla="*/ 521541 h 522122"/>
              <a:gd name="connsiteX3" fmla="*/ 2205318 w 2205318"/>
              <a:gd name="connsiteY3" fmla="*/ 91235 h 522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5318" h="522122">
                <a:moveTo>
                  <a:pt x="0" y="225705"/>
                </a:moveTo>
                <a:cubicBezTo>
                  <a:pt x="202826" y="93475"/>
                  <a:pt x="405653" y="-38754"/>
                  <a:pt x="632012" y="10552"/>
                </a:cubicBezTo>
                <a:cubicBezTo>
                  <a:pt x="858371" y="59858"/>
                  <a:pt x="1095935" y="508094"/>
                  <a:pt x="1358153" y="521541"/>
                </a:cubicBezTo>
                <a:cubicBezTo>
                  <a:pt x="1620371" y="534988"/>
                  <a:pt x="1912844" y="313111"/>
                  <a:pt x="2205318" y="91235"/>
                </a:cubicBezTo>
              </a:path>
            </a:pathLst>
          </a:cu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6008900" y="3738282"/>
            <a:ext cx="648888" cy="1815353"/>
          </a:xfrm>
          <a:custGeom>
            <a:avLst/>
            <a:gdLst>
              <a:gd name="connsiteX0" fmla="*/ 405347 w 648888"/>
              <a:gd name="connsiteY0" fmla="*/ 1815353 h 1815353"/>
              <a:gd name="connsiteX1" fmla="*/ 1935 w 648888"/>
              <a:gd name="connsiteY1" fmla="*/ 1573306 h 1815353"/>
              <a:gd name="connsiteX2" fmla="*/ 243982 w 648888"/>
              <a:gd name="connsiteY2" fmla="*/ 1129553 h 1815353"/>
              <a:gd name="connsiteX3" fmla="*/ 42276 w 648888"/>
              <a:gd name="connsiteY3" fmla="*/ 537883 h 1815353"/>
              <a:gd name="connsiteX4" fmla="*/ 607053 w 648888"/>
              <a:gd name="connsiteY4" fmla="*/ 389965 h 1815353"/>
              <a:gd name="connsiteX5" fmla="*/ 607053 w 648888"/>
              <a:gd name="connsiteY5" fmla="*/ 0 h 1815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888" h="1815353">
                <a:moveTo>
                  <a:pt x="405347" y="1815353"/>
                </a:moveTo>
                <a:cubicBezTo>
                  <a:pt x="217088" y="1751479"/>
                  <a:pt x="28829" y="1687606"/>
                  <a:pt x="1935" y="1573306"/>
                </a:cubicBezTo>
                <a:cubicBezTo>
                  <a:pt x="-24959" y="1459006"/>
                  <a:pt x="237258" y="1302123"/>
                  <a:pt x="243982" y="1129553"/>
                </a:cubicBezTo>
                <a:cubicBezTo>
                  <a:pt x="250705" y="956982"/>
                  <a:pt x="-18236" y="661148"/>
                  <a:pt x="42276" y="537883"/>
                </a:cubicBezTo>
                <a:cubicBezTo>
                  <a:pt x="102788" y="414618"/>
                  <a:pt x="512924" y="479612"/>
                  <a:pt x="607053" y="389965"/>
                </a:cubicBezTo>
                <a:cubicBezTo>
                  <a:pt x="701182" y="300318"/>
                  <a:pt x="607053" y="0"/>
                  <a:pt x="6070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589059" y="3079308"/>
            <a:ext cx="2138082" cy="726210"/>
          </a:xfrm>
          <a:custGeom>
            <a:avLst/>
            <a:gdLst>
              <a:gd name="connsiteX0" fmla="*/ 0 w 2138082"/>
              <a:gd name="connsiteY0" fmla="*/ 645527 h 726210"/>
              <a:gd name="connsiteX1" fmla="*/ 658906 w 2138082"/>
              <a:gd name="connsiteY1" fmla="*/ 68 h 726210"/>
              <a:gd name="connsiteX2" fmla="*/ 1452282 w 2138082"/>
              <a:gd name="connsiteY2" fmla="*/ 605186 h 726210"/>
              <a:gd name="connsiteX3" fmla="*/ 2138082 w 2138082"/>
              <a:gd name="connsiteY3" fmla="*/ 726210 h 726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8082" h="726210">
                <a:moveTo>
                  <a:pt x="0" y="645527"/>
                </a:moveTo>
                <a:cubicBezTo>
                  <a:pt x="208429" y="326159"/>
                  <a:pt x="416859" y="6791"/>
                  <a:pt x="658906" y="68"/>
                </a:cubicBezTo>
                <a:cubicBezTo>
                  <a:pt x="900953" y="-6656"/>
                  <a:pt x="1205753" y="484162"/>
                  <a:pt x="1452282" y="605186"/>
                </a:cubicBezTo>
                <a:cubicBezTo>
                  <a:pt x="1698811" y="726210"/>
                  <a:pt x="2138082" y="726210"/>
                  <a:pt x="2138082" y="72621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6306645" y="2393576"/>
            <a:ext cx="297756" cy="1317812"/>
          </a:xfrm>
          <a:custGeom>
            <a:avLst/>
            <a:gdLst>
              <a:gd name="connsiteX0" fmla="*/ 282414 w 297756"/>
              <a:gd name="connsiteY0" fmla="*/ 1317812 h 1317812"/>
              <a:gd name="connsiteX1" fmla="*/ 26 w 297756"/>
              <a:gd name="connsiteY1" fmla="*/ 887506 h 1317812"/>
              <a:gd name="connsiteX2" fmla="*/ 295861 w 297756"/>
              <a:gd name="connsiteY2" fmla="*/ 591671 h 1317812"/>
              <a:gd name="connsiteX3" fmla="*/ 134496 w 297756"/>
              <a:gd name="connsiteY3" fmla="*/ 0 h 131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756" h="1317812">
                <a:moveTo>
                  <a:pt x="282414" y="1317812"/>
                </a:moveTo>
                <a:cubicBezTo>
                  <a:pt x="140099" y="1163170"/>
                  <a:pt x="-2215" y="1008529"/>
                  <a:pt x="26" y="887506"/>
                </a:cubicBezTo>
                <a:cubicBezTo>
                  <a:pt x="2267" y="766483"/>
                  <a:pt x="273449" y="739589"/>
                  <a:pt x="295861" y="591671"/>
                </a:cubicBezTo>
                <a:cubicBezTo>
                  <a:pt x="318273" y="443753"/>
                  <a:pt x="134496" y="0"/>
                  <a:pt x="134496" y="0"/>
                </a:cubicBezTo>
              </a:path>
            </a:pathLst>
          </a:custGeom>
          <a:noFill/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5257800" y="5593976"/>
            <a:ext cx="1398494" cy="1062105"/>
          </a:xfrm>
          <a:custGeom>
            <a:avLst/>
            <a:gdLst>
              <a:gd name="connsiteX0" fmla="*/ 0 w 1398494"/>
              <a:gd name="connsiteY0" fmla="*/ 1048871 h 1062105"/>
              <a:gd name="connsiteX1" fmla="*/ 53788 w 1398494"/>
              <a:gd name="connsiteY1" fmla="*/ 1021977 h 1062105"/>
              <a:gd name="connsiteX2" fmla="*/ 282388 w 1398494"/>
              <a:gd name="connsiteY2" fmla="*/ 712695 h 1062105"/>
              <a:gd name="connsiteX3" fmla="*/ 1143000 w 1398494"/>
              <a:gd name="connsiteY3" fmla="*/ 1021977 h 1062105"/>
              <a:gd name="connsiteX4" fmla="*/ 1398494 w 1398494"/>
              <a:gd name="connsiteY4" fmla="*/ 389965 h 1062105"/>
              <a:gd name="connsiteX5" fmla="*/ 1143000 w 1398494"/>
              <a:gd name="connsiteY5" fmla="*/ 0 h 1062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98494" h="1062105">
                <a:moveTo>
                  <a:pt x="0" y="1048871"/>
                </a:moveTo>
                <a:cubicBezTo>
                  <a:pt x="3361" y="1063438"/>
                  <a:pt x="6723" y="1078006"/>
                  <a:pt x="53788" y="1021977"/>
                </a:cubicBezTo>
                <a:cubicBezTo>
                  <a:pt x="100853" y="965948"/>
                  <a:pt x="100853" y="712695"/>
                  <a:pt x="282388" y="712695"/>
                </a:cubicBezTo>
                <a:cubicBezTo>
                  <a:pt x="463923" y="712695"/>
                  <a:pt x="956982" y="1075765"/>
                  <a:pt x="1143000" y="1021977"/>
                </a:cubicBezTo>
                <a:cubicBezTo>
                  <a:pt x="1329018" y="968189"/>
                  <a:pt x="1398494" y="560294"/>
                  <a:pt x="1398494" y="389965"/>
                </a:cubicBezTo>
                <a:cubicBezTo>
                  <a:pt x="1398494" y="219636"/>
                  <a:pt x="1143000" y="0"/>
                  <a:pt x="1143000" y="0"/>
                </a:cubicBezTo>
              </a:path>
            </a:pathLst>
          </a:custGeom>
          <a:noFill/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46645" y="4916620"/>
            <a:ext cx="6213814" cy="1349709"/>
          </a:xfrm>
          <a:custGeom>
            <a:avLst/>
            <a:gdLst>
              <a:gd name="connsiteX0" fmla="*/ 41614 w 6213814"/>
              <a:gd name="connsiteY0" fmla="*/ 1349709 h 1349709"/>
              <a:gd name="connsiteX1" fmla="*/ 55061 w 6213814"/>
              <a:gd name="connsiteY1" fmla="*/ 731145 h 1349709"/>
              <a:gd name="connsiteX2" fmla="*/ 579496 w 6213814"/>
              <a:gd name="connsiteY2" fmla="*/ 435309 h 1349709"/>
              <a:gd name="connsiteX3" fmla="*/ 1023249 w 6213814"/>
              <a:gd name="connsiteY3" fmla="*/ 5004 h 1349709"/>
              <a:gd name="connsiteX4" fmla="*/ 2139355 w 6213814"/>
              <a:gd name="connsiteY4" fmla="*/ 744592 h 1349709"/>
              <a:gd name="connsiteX5" fmla="*/ 3443720 w 6213814"/>
              <a:gd name="connsiteY5" fmla="*/ 852168 h 1349709"/>
              <a:gd name="connsiteX6" fmla="*/ 4385014 w 6213814"/>
              <a:gd name="connsiteY6" fmla="*/ 233604 h 1349709"/>
              <a:gd name="connsiteX7" fmla="*/ 5487673 w 6213814"/>
              <a:gd name="connsiteY7" fmla="*/ 637015 h 1349709"/>
              <a:gd name="connsiteX8" fmla="*/ 6213814 w 6213814"/>
              <a:gd name="connsiteY8" fmla="*/ 637015 h 1349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13814" h="1349709">
                <a:moveTo>
                  <a:pt x="41614" y="1349709"/>
                </a:moveTo>
                <a:cubicBezTo>
                  <a:pt x="3514" y="1116627"/>
                  <a:pt x="-34586" y="883545"/>
                  <a:pt x="55061" y="731145"/>
                </a:cubicBezTo>
                <a:cubicBezTo>
                  <a:pt x="144708" y="578745"/>
                  <a:pt x="418131" y="556332"/>
                  <a:pt x="579496" y="435309"/>
                </a:cubicBezTo>
                <a:cubicBezTo>
                  <a:pt x="740861" y="314286"/>
                  <a:pt x="763273" y="-46543"/>
                  <a:pt x="1023249" y="5004"/>
                </a:cubicBezTo>
                <a:cubicBezTo>
                  <a:pt x="1283225" y="56551"/>
                  <a:pt x="1735943" y="603398"/>
                  <a:pt x="2139355" y="744592"/>
                </a:cubicBezTo>
                <a:cubicBezTo>
                  <a:pt x="2542767" y="885786"/>
                  <a:pt x="3069444" y="937333"/>
                  <a:pt x="3443720" y="852168"/>
                </a:cubicBezTo>
                <a:cubicBezTo>
                  <a:pt x="3817996" y="767003"/>
                  <a:pt x="4044355" y="269463"/>
                  <a:pt x="4385014" y="233604"/>
                </a:cubicBezTo>
                <a:cubicBezTo>
                  <a:pt x="4725673" y="197745"/>
                  <a:pt x="5182873" y="569780"/>
                  <a:pt x="5487673" y="637015"/>
                </a:cubicBezTo>
                <a:cubicBezTo>
                  <a:pt x="5792473" y="704250"/>
                  <a:pt x="6213814" y="637015"/>
                  <a:pt x="6213814" y="63701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219241" y="3563926"/>
            <a:ext cx="6396712" cy="972277"/>
          </a:xfrm>
          <a:custGeom>
            <a:avLst/>
            <a:gdLst>
              <a:gd name="connsiteX0" fmla="*/ 90041 w 6396712"/>
              <a:gd name="connsiteY0" fmla="*/ 416403 h 972277"/>
              <a:gd name="connsiteX1" fmla="*/ 157277 w 6396712"/>
              <a:gd name="connsiteY1" fmla="*/ 497086 h 972277"/>
              <a:gd name="connsiteX2" fmla="*/ 1542324 w 6396712"/>
              <a:gd name="connsiteY2" fmla="*/ 860156 h 972277"/>
              <a:gd name="connsiteX3" fmla="*/ 2497065 w 6396712"/>
              <a:gd name="connsiteY3" fmla="*/ 53333 h 972277"/>
              <a:gd name="connsiteX4" fmla="*/ 3586277 w 6396712"/>
              <a:gd name="connsiteY4" fmla="*/ 174356 h 972277"/>
              <a:gd name="connsiteX5" fmla="*/ 4083818 w 6396712"/>
              <a:gd name="connsiteY5" fmla="*/ 967733 h 972277"/>
              <a:gd name="connsiteX6" fmla="*/ 5751253 w 6396712"/>
              <a:gd name="connsiteY6" fmla="*/ 483639 h 972277"/>
              <a:gd name="connsiteX7" fmla="*/ 6396712 w 6396712"/>
              <a:gd name="connsiteY7" fmla="*/ 160909 h 97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96712" h="972277">
                <a:moveTo>
                  <a:pt x="90041" y="416403"/>
                </a:moveTo>
                <a:cubicBezTo>
                  <a:pt x="2635" y="419765"/>
                  <a:pt x="-84770" y="423127"/>
                  <a:pt x="157277" y="497086"/>
                </a:cubicBezTo>
                <a:cubicBezTo>
                  <a:pt x="399324" y="571045"/>
                  <a:pt x="1152359" y="934115"/>
                  <a:pt x="1542324" y="860156"/>
                </a:cubicBezTo>
                <a:cubicBezTo>
                  <a:pt x="1932289" y="786197"/>
                  <a:pt x="2156406" y="167633"/>
                  <a:pt x="2497065" y="53333"/>
                </a:cubicBezTo>
                <a:cubicBezTo>
                  <a:pt x="2837724" y="-60967"/>
                  <a:pt x="3321818" y="21956"/>
                  <a:pt x="3586277" y="174356"/>
                </a:cubicBezTo>
                <a:cubicBezTo>
                  <a:pt x="3850736" y="326756"/>
                  <a:pt x="3722989" y="916186"/>
                  <a:pt x="4083818" y="967733"/>
                </a:cubicBezTo>
                <a:cubicBezTo>
                  <a:pt x="4444647" y="1019280"/>
                  <a:pt x="5365771" y="618110"/>
                  <a:pt x="5751253" y="483639"/>
                </a:cubicBezTo>
                <a:cubicBezTo>
                  <a:pt x="6136735" y="349168"/>
                  <a:pt x="6396712" y="160909"/>
                  <a:pt x="6396712" y="160909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84663" y="5043900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229087" y="383845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3998191" y="4244499"/>
            <a:ext cx="184042" cy="18404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928408"/>
              </p:ext>
            </p:extLst>
          </p:nvPr>
        </p:nvGraphicFramePr>
        <p:xfrm>
          <a:off x="314588" y="9524"/>
          <a:ext cx="8353908" cy="1827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30"/>
                <a:gridCol w="1815422"/>
                <a:gridCol w="974815"/>
                <a:gridCol w="1006902"/>
                <a:gridCol w="859207"/>
                <a:gridCol w="886924"/>
                <a:gridCol w="942354"/>
                <a:gridCol w="884354"/>
              </a:tblGrid>
              <a:tr h="373001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Turn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Station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Arrivial Time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K = 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Arrival Time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8:00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8:28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07136">
                <a:tc gridSpan="8">
                  <a:txBody>
                    <a:bodyPr/>
                    <a:lstStyle/>
                    <a:p>
                      <a:pPr algn="l"/>
                      <a:r>
                        <a:rPr lang="vi-VN" sz="1800" dirty="0" smtClean="0"/>
                        <a:t>Optimize Station: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6531826" y="256751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8:27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568985" y="2916013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8:28</a:t>
            </a:r>
          </a:p>
        </p:txBody>
      </p:sp>
    </p:spTree>
    <p:extLst>
      <p:ext uri="{BB962C8B-B14F-4D97-AF65-F5344CB8AC3E}">
        <p14:creationId xmlns:p14="http://schemas.microsoft.com/office/powerpoint/2010/main" val="180553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>
            <a:endCxn id="4" idx="2"/>
          </p:cNvCxnSpPr>
          <p:nvPr/>
        </p:nvCxnSpPr>
        <p:spPr>
          <a:xfrm>
            <a:off x="995082" y="1730186"/>
            <a:ext cx="1089212" cy="282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2"/>
          </p:cNvCxnSpPr>
          <p:nvPr/>
        </p:nvCxnSpPr>
        <p:spPr>
          <a:xfrm flipV="1">
            <a:off x="995082" y="999564"/>
            <a:ext cx="1089213" cy="5065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084294" y="173018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84295" y="71717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84293" y="274319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51494" y="498164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51495" y="396863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51493" y="5833294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264178"/>
            <a:ext cx="672352" cy="103078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 rot="20062456">
            <a:off x="1208906" y="837957"/>
            <a:ext cx="64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20m</a:t>
            </a:r>
            <a:endParaRPr lang="en-US" sz="2000" b="1" dirty="0"/>
          </a:p>
        </p:txBody>
      </p:sp>
      <p:sp>
        <p:nvSpPr>
          <p:cNvPr id="24" name="TextBox 23"/>
          <p:cNvSpPr txBox="1"/>
          <p:nvPr/>
        </p:nvSpPr>
        <p:spPr>
          <a:xfrm rot="961772">
            <a:off x="1367682" y="1471272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5m</a:t>
            </a:r>
            <a:endParaRPr lang="en-US" sz="20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2" y="4533414"/>
            <a:ext cx="672352" cy="1030784"/>
          </a:xfrm>
          <a:prstGeom prst="rect">
            <a:avLst/>
          </a:prstGeom>
        </p:spPr>
      </p:pic>
      <p:sp>
        <p:nvSpPr>
          <p:cNvPr id="41" name="Oval 40"/>
          <p:cNvSpPr/>
          <p:nvPr/>
        </p:nvSpPr>
        <p:spPr>
          <a:xfrm>
            <a:off x="4251688" y="356948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51687" y="187564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51687" y="5310011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5" idx="6"/>
            <a:endCxn id="42" idx="2"/>
          </p:cNvCxnSpPr>
          <p:nvPr/>
        </p:nvCxnSpPr>
        <p:spPr>
          <a:xfrm>
            <a:off x="2649072" y="999564"/>
            <a:ext cx="1602615" cy="115847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6"/>
            <a:endCxn id="41" idx="2"/>
          </p:cNvCxnSpPr>
          <p:nvPr/>
        </p:nvCxnSpPr>
        <p:spPr>
          <a:xfrm>
            <a:off x="2649072" y="999564"/>
            <a:ext cx="1602616" cy="285231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5"/>
            <a:endCxn id="42" idx="3"/>
          </p:cNvCxnSpPr>
          <p:nvPr/>
        </p:nvCxnSpPr>
        <p:spPr>
          <a:xfrm>
            <a:off x="2566361" y="2212253"/>
            <a:ext cx="1768036" cy="14546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" idx="5"/>
            <a:endCxn id="43" idx="2"/>
          </p:cNvCxnSpPr>
          <p:nvPr/>
        </p:nvCxnSpPr>
        <p:spPr>
          <a:xfrm>
            <a:off x="2566361" y="2212253"/>
            <a:ext cx="1685326" cy="338014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6"/>
            <a:endCxn id="41" idx="2"/>
          </p:cNvCxnSpPr>
          <p:nvPr/>
        </p:nvCxnSpPr>
        <p:spPr>
          <a:xfrm>
            <a:off x="2649070" y="3025586"/>
            <a:ext cx="1602618" cy="82629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2" idx="5"/>
            <a:endCxn id="8" idx="0"/>
          </p:cNvCxnSpPr>
          <p:nvPr/>
        </p:nvCxnSpPr>
        <p:spPr>
          <a:xfrm>
            <a:off x="4733754" y="2357713"/>
            <a:ext cx="1900130" cy="161092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" idx="1"/>
            <a:endCxn id="43" idx="6"/>
          </p:cNvCxnSpPr>
          <p:nvPr/>
        </p:nvCxnSpPr>
        <p:spPr>
          <a:xfrm flipH="1">
            <a:off x="4816464" y="5064358"/>
            <a:ext cx="1617740" cy="528042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1"/>
            <a:endCxn id="41" idx="6"/>
          </p:cNvCxnSpPr>
          <p:nvPr/>
        </p:nvCxnSpPr>
        <p:spPr>
          <a:xfrm flipH="1" flipV="1">
            <a:off x="4816465" y="3851877"/>
            <a:ext cx="1617740" cy="19947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480714" y="2707187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480714" y="3184283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4483130" y="2934872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4483058" y="4428219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4483058" y="4905315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485474" y="4655904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Connector 81"/>
          <p:cNvCxnSpPr>
            <a:stCxn id="9" idx="1"/>
            <a:endCxn id="43" idx="6"/>
          </p:cNvCxnSpPr>
          <p:nvPr/>
        </p:nvCxnSpPr>
        <p:spPr>
          <a:xfrm flipH="1" flipV="1">
            <a:off x="4816464" y="5592400"/>
            <a:ext cx="1617739" cy="32360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9" idx="1"/>
            <a:endCxn id="41" idx="6"/>
          </p:cNvCxnSpPr>
          <p:nvPr/>
        </p:nvCxnSpPr>
        <p:spPr>
          <a:xfrm flipH="1" flipV="1">
            <a:off x="4816465" y="3851877"/>
            <a:ext cx="1617738" cy="206412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146634" y="418942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3429" y="94519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82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Arrow Connector 19"/>
          <p:cNvCxnSpPr>
            <a:endCxn id="6" idx="2"/>
          </p:cNvCxnSpPr>
          <p:nvPr/>
        </p:nvCxnSpPr>
        <p:spPr>
          <a:xfrm>
            <a:off x="820271" y="2012574"/>
            <a:ext cx="1264022" cy="1013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" idx="2"/>
          </p:cNvCxnSpPr>
          <p:nvPr/>
        </p:nvCxnSpPr>
        <p:spPr>
          <a:xfrm>
            <a:off x="995082" y="1730186"/>
            <a:ext cx="1089212" cy="282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2"/>
          </p:cNvCxnSpPr>
          <p:nvPr/>
        </p:nvCxnSpPr>
        <p:spPr>
          <a:xfrm flipV="1">
            <a:off x="995082" y="999564"/>
            <a:ext cx="1089213" cy="5065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084294" y="173018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84295" y="71717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84293" y="274319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51494" y="498164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51495" y="396863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51493" y="5833294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264178"/>
            <a:ext cx="672352" cy="103078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 rot="20062456">
            <a:off x="1208906" y="837957"/>
            <a:ext cx="64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20m</a:t>
            </a:r>
            <a:endParaRPr lang="en-US" sz="2000" b="1" dirty="0"/>
          </a:p>
        </p:txBody>
      </p:sp>
      <p:sp>
        <p:nvSpPr>
          <p:cNvPr id="24" name="TextBox 23"/>
          <p:cNvSpPr txBox="1"/>
          <p:nvPr/>
        </p:nvSpPr>
        <p:spPr>
          <a:xfrm rot="961772">
            <a:off x="1367682" y="1471272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5m</a:t>
            </a:r>
            <a:endParaRPr lang="en-US" sz="2000" b="1" dirty="0"/>
          </a:p>
        </p:txBody>
      </p:sp>
      <p:sp>
        <p:nvSpPr>
          <p:cNvPr id="25" name="TextBox 24"/>
          <p:cNvSpPr txBox="1"/>
          <p:nvPr/>
        </p:nvSpPr>
        <p:spPr>
          <a:xfrm rot="2390636">
            <a:off x="1367957" y="2187858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15m</a:t>
            </a:r>
            <a:endParaRPr lang="en-US" sz="20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2" y="4533414"/>
            <a:ext cx="672352" cy="1030784"/>
          </a:xfrm>
          <a:prstGeom prst="rect">
            <a:avLst/>
          </a:prstGeom>
        </p:spPr>
      </p:pic>
      <p:sp>
        <p:nvSpPr>
          <p:cNvPr id="41" name="Oval 40"/>
          <p:cNvSpPr/>
          <p:nvPr/>
        </p:nvSpPr>
        <p:spPr>
          <a:xfrm>
            <a:off x="4251688" y="356948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51687" y="187564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51687" y="5310011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5" idx="6"/>
            <a:endCxn id="42" idx="2"/>
          </p:cNvCxnSpPr>
          <p:nvPr/>
        </p:nvCxnSpPr>
        <p:spPr>
          <a:xfrm>
            <a:off x="2649072" y="999564"/>
            <a:ext cx="1602615" cy="115847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6"/>
            <a:endCxn id="41" idx="2"/>
          </p:cNvCxnSpPr>
          <p:nvPr/>
        </p:nvCxnSpPr>
        <p:spPr>
          <a:xfrm>
            <a:off x="2649072" y="999564"/>
            <a:ext cx="1602616" cy="285231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5"/>
            <a:endCxn id="42" idx="3"/>
          </p:cNvCxnSpPr>
          <p:nvPr/>
        </p:nvCxnSpPr>
        <p:spPr>
          <a:xfrm>
            <a:off x="2566361" y="2212253"/>
            <a:ext cx="1768036" cy="14546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" idx="5"/>
            <a:endCxn id="43" idx="2"/>
          </p:cNvCxnSpPr>
          <p:nvPr/>
        </p:nvCxnSpPr>
        <p:spPr>
          <a:xfrm>
            <a:off x="2566361" y="2212253"/>
            <a:ext cx="1685326" cy="338014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6"/>
            <a:endCxn id="41" idx="2"/>
          </p:cNvCxnSpPr>
          <p:nvPr/>
        </p:nvCxnSpPr>
        <p:spPr>
          <a:xfrm>
            <a:off x="2649070" y="3025586"/>
            <a:ext cx="1602618" cy="82629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2" idx="5"/>
            <a:endCxn id="8" idx="0"/>
          </p:cNvCxnSpPr>
          <p:nvPr/>
        </p:nvCxnSpPr>
        <p:spPr>
          <a:xfrm>
            <a:off x="4733754" y="2357713"/>
            <a:ext cx="1900130" cy="161092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" idx="1"/>
            <a:endCxn id="43" idx="6"/>
          </p:cNvCxnSpPr>
          <p:nvPr/>
        </p:nvCxnSpPr>
        <p:spPr>
          <a:xfrm flipH="1">
            <a:off x="4816464" y="5064358"/>
            <a:ext cx="1617740" cy="528042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1"/>
            <a:endCxn id="41" idx="6"/>
          </p:cNvCxnSpPr>
          <p:nvPr/>
        </p:nvCxnSpPr>
        <p:spPr>
          <a:xfrm flipH="1" flipV="1">
            <a:off x="4816465" y="3851877"/>
            <a:ext cx="1617740" cy="19947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480714" y="2707187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480714" y="3184283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4483130" y="2934872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4483058" y="4428219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4483058" y="4905315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485474" y="4655904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Connector 81"/>
          <p:cNvCxnSpPr>
            <a:stCxn id="9" idx="1"/>
            <a:endCxn id="43" idx="6"/>
          </p:cNvCxnSpPr>
          <p:nvPr/>
        </p:nvCxnSpPr>
        <p:spPr>
          <a:xfrm flipH="1" flipV="1">
            <a:off x="4816464" y="5592400"/>
            <a:ext cx="1617739" cy="32360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9" idx="1"/>
            <a:endCxn id="41" idx="6"/>
          </p:cNvCxnSpPr>
          <p:nvPr/>
        </p:nvCxnSpPr>
        <p:spPr>
          <a:xfrm flipH="1" flipV="1">
            <a:off x="4816465" y="3851877"/>
            <a:ext cx="1617738" cy="206412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146634" y="418942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3429" y="94519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63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>
            <a:endCxn id="8" idx="6"/>
          </p:cNvCxnSpPr>
          <p:nvPr/>
        </p:nvCxnSpPr>
        <p:spPr>
          <a:xfrm flipH="1" flipV="1">
            <a:off x="6916272" y="4251026"/>
            <a:ext cx="1111622" cy="5378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6" idx="2"/>
          </p:cNvCxnSpPr>
          <p:nvPr/>
        </p:nvCxnSpPr>
        <p:spPr>
          <a:xfrm>
            <a:off x="820271" y="2012574"/>
            <a:ext cx="1264022" cy="1013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" idx="2"/>
          </p:cNvCxnSpPr>
          <p:nvPr/>
        </p:nvCxnSpPr>
        <p:spPr>
          <a:xfrm>
            <a:off x="995082" y="1730186"/>
            <a:ext cx="1089212" cy="282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2"/>
          </p:cNvCxnSpPr>
          <p:nvPr/>
        </p:nvCxnSpPr>
        <p:spPr>
          <a:xfrm flipV="1">
            <a:off x="995082" y="999564"/>
            <a:ext cx="1089213" cy="5065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084294" y="173018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84295" y="71717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84293" y="274319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51494" y="498164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51495" y="396863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51493" y="5833294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264178"/>
            <a:ext cx="672352" cy="103078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 rot="20062456">
            <a:off x="1208906" y="837957"/>
            <a:ext cx="64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20m</a:t>
            </a:r>
            <a:endParaRPr lang="en-US" sz="2000" b="1" dirty="0"/>
          </a:p>
        </p:txBody>
      </p:sp>
      <p:sp>
        <p:nvSpPr>
          <p:cNvPr id="24" name="TextBox 23"/>
          <p:cNvSpPr txBox="1"/>
          <p:nvPr/>
        </p:nvSpPr>
        <p:spPr>
          <a:xfrm rot="961772">
            <a:off x="1367682" y="1471272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5m</a:t>
            </a:r>
            <a:endParaRPr lang="en-US" sz="2000" b="1" dirty="0"/>
          </a:p>
        </p:txBody>
      </p:sp>
      <p:sp>
        <p:nvSpPr>
          <p:cNvPr id="25" name="TextBox 24"/>
          <p:cNvSpPr txBox="1"/>
          <p:nvPr/>
        </p:nvSpPr>
        <p:spPr>
          <a:xfrm rot="2390636">
            <a:off x="1367957" y="2187858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15m</a:t>
            </a:r>
            <a:endParaRPr lang="en-US" sz="20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2" y="4533414"/>
            <a:ext cx="672352" cy="103078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 rot="2302758">
            <a:off x="7321466" y="4155763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20m</a:t>
            </a:r>
          </a:p>
        </p:txBody>
      </p:sp>
      <p:sp>
        <p:nvSpPr>
          <p:cNvPr id="41" name="Oval 40"/>
          <p:cNvSpPr/>
          <p:nvPr/>
        </p:nvSpPr>
        <p:spPr>
          <a:xfrm>
            <a:off x="4251688" y="356948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51687" y="187564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51687" y="5310011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5" idx="6"/>
            <a:endCxn id="42" idx="2"/>
          </p:cNvCxnSpPr>
          <p:nvPr/>
        </p:nvCxnSpPr>
        <p:spPr>
          <a:xfrm>
            <a:off x="2649072" y="999564"/>
            <a:ext cx="1602615" cy="115847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6"/>
            <a:endCxn id="41" idx="2"/>
          </p:cNvCxnSpPr>
          <p:nvPr/>
        </p:nvCxnSpPr>
        <p:spPr>
          <a:xfrm>
            <a:off x="2649072" y="999564"/>
            <a:ext cx="1602616" cy="285231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5"/>
            <a:endCxn id="42" idx="3"/>
          </p:cNvCxnSpPr>
          <p:nvPr/>
        </p:nvCxnSpPr>
        <p:spPr>
          <a:xfrm>
            <a:off x="2566361" y="2212253"/>
            <a:ext cx="1768036" cy="14546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" idx="5"/>
            <a:endCxn id="43" idx="2"/>
          </p:cNvCxnSpPr>
          <p:nvPr/>
        </p:nvCxnSpPr>
        <p:spPr>
          <a:xfrm>
            <a:off x="2566361" y="2212253"/>
            <a:ext cx="1685326" cy="338014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6"/>
            <a:endCxn id="41" idx="2"/>
          </p:cNvCxnSpPr>
          <p:nvPr/>
        </p:nvCxnSpPr>
        <p:spPr>
          <a:xfrm>
            <a:off x="2649070" y="3025586"/>
            <a:ext cx="1602618" cy="82629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2" idx="5"/>
            <a:endCxn id="8" idx="0"/>
          </p:cNvCxnSpPr>
          <p:nvPr/>
        </p:nvCxnSpPr>
        <p:spPr>
          <a:xfrm>
            <a:off x="4733754" y="2357713"/>
            <a:ext cx="1900130" cy="161092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" idx="1"/>
            <a:endCxn id="43" idx="6"/>
          </p:cNvCxnSpPr>
          <p:nvPr/>
        </p:nvCxnSpPr>
        <p:spPr>
          <a:xfrm flipH="1">
            <a:off x="4816464" y="5064358"/>
            <a:ext cx="1617740" cy="528042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1"/>
            <a:endCxn id="41" idx="6"/>
          </p:cNvCxnSpPr>
          <p:nvPr/>
        </p:nvCxnSpPr>
        <p:spPr>
          <a:xfrm flipH="1" flipV="1">
            <a:off x="4816465" y="3851877"/>
            <a:ext cx="1617740" cy="19947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480714" y="2707187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480714" y="3184283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4483130" y="2934872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4483058" y="4428219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4483058" y="4905315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485474" y="4655904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Connector 81"/>
          <p:cNvCxnSpPr>
            <a:stCxn id="9" idx="1"/>
            <a:endCxn id="43" idx="6"/>
          </p:cNvCxnSpPr>
          <p:nvPr/>
        </p:nvCxnSpPr>
        <p:spPr>
          <a:xfrm flipH="1" flipV="1">
            <a:off x="4816464" y="5592400"/>
            <a:ext cx="1617739" cy="32360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9" idx="1"/>
            <a:endCxn id="41" idx="6"/>
          </p:cNvCxnSpPr>
          <p:nvPr/>
        </p:nvCxnSpPr>
        <p:spPr>
          <a:xfrm flipH="1" flipV="1">
            <a:off x="4816465" y="3851877"/>
            <a:ext cx="1617738" cy="206412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146634" y="418942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3429" y="94519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98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/>
          <p:cNvCxnSpPr>
            <a:endCxn id="7" idx="6"/>
          </p:cNvCxnSpPr>
          <p:nvPr/>
        </p:nvCxnSpPr>
        <p:spPr>
          <a:xfrm flipH="1">
            <a:off x="6916271" y="4974925"/>
            <a:ext cx="1111623" cy="2891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8" idx="6"/>
          </p:cNvCxnSpPr>
          <p:nvPr/>
        </p:nvCxnSpPr>
        <p:spPr>
          <a:xfrm flipH="1" flipV="1">
            <a:off x="6916272" y="4251026"/>
            <a:ext cx="1111622" cy="5378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6" idx="2"/>
          </p:cNvCxnSpPr>
          <p:nvPr/>
        </p:nvCxnSpPr>
        <p:spPr>
          <a:xfrm>
            <a:off x="820271" y="2012574"/>
            <a:ext cx="1264022" cy="1013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" idx="2"/>
          </p:cNvCxnSpPr>
          <p:nvPr/>
        </p:nvCxnSpPr>
        <p:spPr>
          <a:xfrm>
            <a:off x="995082" y="1730186"/>
            <a:ext cx="1089212" cy="282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2"/>
          </p:cNvCxnSpPr>
          <p:nvPr/>
        </p:nvCxnSpPr>
        <p:spPr>
          <a:xfrm flipV="1">
            <a:off x="995082" y="999564"/>
            <a:ext cx="1089213" cy="5065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084294" y="173018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84295" y="71717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84293" y="274319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51494" y="498164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51495" y="396863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51493" y="5833294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264178"/>
            <a:ext cx="672352" cy="103078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 rot="20062456">
            <a:off x="1208906" y="837957"/>
            <a:ext cx="64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20m</a:t>
            </a:r>
            <a:endParaRPr lang="en-US" sz="2000" b="1" dirty="0"/>
          </a:p>
        </p:txBody>
      </p:sp>
      <p:sp>
        <p:nvSpPr>
          <p:cNvPr id="24" name="TextBox 23"/>
          <p:cNvSpPr txBox="1"/>
          <p:nvPr/>
        </p:nvSpPr>
        <p:spPr>
          <a:xfrm rot="961772">
            <a:off x="1367682" y="1471272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5m</a:t>
            </a:r>
            <a:endParaRPr lang="en-US" sz="2000" b="1" dirty="0"/>
          </a:p>
        </p:txBody>
      </p:sp>
      <p:sp>
        <p:nvSpPr>
          <p:cNvPr id="25" name="TextBox 24"/>
          <p:cNvSpPr txBox="1"/>
          <p:nvPr/>
        </p:nvSpPr>
        <p:spPr>
          <a:xfrm rot="2390636">
            <a:off x="1367957" y="2187858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15m</a:t>
            </a:r>
            <a:endParaRPr lang="en-US" sz="20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2" y="4533414"/>
            <a:ext cx="672352" cy="103078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 rot="2302758">
            <a:off x="7321466" y="4155763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20m</a:t>
            </a:r>
          </a:p>
        </p:txBody>
      </p:sp>
      <p:sp>
        <p:nvSpPr>
          <p:cNvPr id="39" name="TextBox 38"/>
          <p:cNvSpPr txBox="1"/>
          <p:nvPr/>
        </p:nvSpPr>
        <p:spPr>
          <a:xfrm rot="20534462">
            <a:off x="6977622" y="4764779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15m</a:t>
            </a:r>
          </a:p>
        </p:txBody>
      </p:sp>
      <p:sp>
        <p:nvSpPr>
          <p:cNvPr id="41" name="Oval 40"/>
          <p:cNvSpPr/>
          <p:nvPr/>
        </p:nvSpPr>
        <p:spPr>
          <a:xfrm>
            <a:off x="4251688" y="356948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51687" y="187564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51687" y="5310011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5" idx="6"/>
            <a:endCxn id="42" idx="2"/>
          </p:cNvCxnSpPr>
          <p:nvPr/>
        </p:nvCxnSpPr>
        <p:spPr>
          <a:xfrm>
            <a:off x="2649072" y="999564"/>
            <a:ext cx="1602615" cy="115847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6"/>
            <a:endCxn id="41" idx="2"/>
          </p:cNvCxnSpPr>
          <p:nvPr/>
        </p:nvCxnSpPr>
        <p:spPr>
          <a:xfrm>
            <a:off x="2649072" y="999564"/>
            <a:ext cx="1602616" cy="285231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5"/>
            <a:endCxn id="42" idx="3"/>
          </p:cNvCxnSpPr>
          <p:nvPr/>
        </p:nvCxnSpPr>
        <p:spPr>
          <a:xfrm>
            <a:off x="2566361" y="2212253"/>
            <a:ext cx="1768036" cy="14546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" idx="5"/>
            <a:endCxn id="43" idx="2"/>
          </p:cNvCxnSpPr>
          <p:nvPr/>
        </p:nvCxnSpPr>
        <p:spPr>
          <a:xfrm>
            <a:off x="2566361" y="2212253"/>
            <a:ext cx="1685326" cy="338014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6"/>
            <a:endCxn id="41" idx="2"/>
          </p:cNvCxnSpPr>
          <p:nvPr/>
        </p:nvCxnSpPr>
        <p:spPr>
          <a:xfrm>
            <a:off x="2649070" y="3025586"/>
            <a:ext cx="1602618" cy="82629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2" idx="5"/>
            <a:endCxn id="8" idx="0"/>
          </p:cNvCxnSpPr>
          <p:nvPr/>
        </p:nvCxnSpPr>
        <p:spPr>
          <a:xfrm>
            <a:off x="4733754" y="2357713"/>
            <a:ext cx="1900130" cy="161092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" idx="1"/>
            <a:endCxn id="43" idx="6"/>
          </p:cNvCxnSpPr>
          <p:nvPr/>
        </p:nvCxnSpPr>
        <p:spPr>
          <a:xfrm flipH="1">
            <a:off x="4816464" y="5064358"/>
            <a:ext cx="1617740" cy="528042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1"/>
            <a:endCxn id="41" idx="6"/>
          </p:cNvCxnSpPr>
          <p:nvPr/>
        </p:nvCxnSpPr>
        <p:spPr>
          <a:xfrm flipH="1" flipV="1">
            <a:off x="4816465" y="3851877"/>
            <a:ext cx="1617740" cy="19947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480714" y="2707187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480714" y="3184283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4483130" y="2934872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4483058" y="4428219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4483058" y="4905315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485474" y="4655904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Connector 81"/>
          <p:cNvCxnSpPr>
            <a:stCxn id="9" idx="1"/>
            <a:endCxn id="43" idx="6"/>
          </p:cNvCxnSpPr>
          <p:nvPr/>
        </p:nvCxnSpPr>
        <p:spPr>
          <a:xfrm flipH="1" flipV="1">
            <a:off x="4816464" y="5592400"/>
            <a:ext cx="1617739" cy="32360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9" idx="1"/>
            <a:endCxn id="41" idx="6"/>
          </p:cNvCxnSpPr>
          <p:nvPr/>
        </p:nvCxnSpPr>
        <p:spPr>
          <a:xfrm flipH="1" flipV="1">
            <a:off x="4816465" y="3851877"/>
            <a:ext cx="1617738" cy="206412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146634" y="418942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3429" y="94519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72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/>
          <p:cNvCxnSpPr/>
          <p:nvPr/>
        </p:nvCxnSpPr>
        <p:spPr>
          <a:xfrm flipH="1">
            <a:off x="6916270" y="5230421"/>
            <a:ext cx="1246094" cy="8516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7" idx="6"/>
          </p:cNvCxnSpPr>
          <p:nvPr/>
        </p:nvCxnSpPr>
        <p:spPr>
          <a:xfrm flipH="1">
            <a:off x="6916271" y="4974925"/>
            <a:ext cx="1111623" cy="2891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8" idx="6"/>
          </p:cNvCxnSpPr>
          <p:nvPr/>
        </p:nvCxnSpPr>
        <p:spPr>
          <a:xfrm flipH="1" flipV="1">
            <a:off x="6916272" y="4251026"/>
            <a:ext cx="1111622" cy="5378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6" idx="2"/>
          </p:cNvCxnSpPr>
          <p:nvPr/>
        </p:nvCxnSpPr>
        <p:spPr>
          <a:xfrm>
            <a:off x="820271" y="2012574"/>
            <a:ext cx="1264022" cy="1013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" idx="2"/>
          </p:cNvCxnSpPr>
          <p:nvPr/>
        </p:nvCxnSpPr>
        <p:spPr>
          <a:xfrm>
            <a:off x="995082" y="1730186"/>
            <a:ext cx="1089212" cy="282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2"/>
          </p:cNvCxnSpPr>
          <p:nvPr/>
        </p:nvCxnSpPr>
        <p:spPr>
          <a:xfrm flipV="1">
            <a:off x="995082" y="999564"/>
            <a:ext cx="1089213" cy="5065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084294" y="173018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84295" y="71717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84293" y="274319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51494" y="498164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51495" y="396863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51493" y="5833294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264178"/>
            <a:ext cx="672352" cy="103078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 rot="20062456">
            <a:off x="1208906" y="837957"/>
            <a:ext cx="64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20m</a:t>
            </a:r>
            <a:endParaRPr lang="en-US" sz="2000" b="1" dirty="0"/>
          </a:p>
        </p:txBody>
      </p:sp>
      <p:sp>
        <p:nvSpPr>
          <p:cNvPr id="24" name="TextBox 23"/>
          <p:cNvSpPr txBox="1"/>
          <p:nvPr/>
        </p:nvSpPr>
        <p:spPr>
          <a:xfrm rot="961772">
            <a:off x="1367682" y="1471272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5m</a:t>
            </a:r>
            <a:endParaRPr lang="en-US" sz="2000" b="1" dirty="0"/>
          </a:p>
        </p:txBody>
      </p:sp>
      <p:sp>
        <p:nvSpPr>
          <p:cNvPr id="25" name="TextBox 24"/>
          <p:cNvSpPr txBox="1"/>
          <p:nvPr/>
        </p:nvSpPr>
        <p:spPr>
          <a:xfrm rot="2390636">
            <a:off x="1367957" y="2187858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15m</a:t>
            </a:r>
            <a:endParaRPr lang="en-US" sz="20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2" y="4533414"/>
            <a:ext cx="672352" cy="103078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 rot="2302758">
            <a:off x="7321466" y="4155763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20m</a:t>
            </a:r>
          </a:p>
        </p:txBody>
      </p:sp>
      <p:sp>
        <p:nvSpPr>
          <p:cNvPr id="39" name="TextBox 38"/>
          <p:cNvSpPr txBox="1"/>
          <p:nvPr/>
        </p:nvSpPr>
        <p:spPr>
          <a:xfrm rot="20534462">
            <a:off x="6977622" y="4764779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15m</a:t>
            </a:r>
          </a:p>
        </p:txBody>
      </p:sp>
      <p:sp>
        <p:nvSpPr>
          <p:cNvPr id="40" name="TextBox 39"/>
          <p:cNvSpPr txBox="1"/>
          <p:nvPr/>
        </p:nvSpPr>
        <p:spPr>
          <a:xfrm rot="19779979">
            <a:off x="7094091" y="5392345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5</a:t>
            </a:r>
            <a:r>
              <a:rPr lang="en-US" sz="2000" b="1" dirty="0" smtClean="0"/>
              <a:t>m</a:t>
            </a:r>
          </a:p>
        </p:txBody>
      </p:sp>
      <p:sp>
        <p:nvSpPr>
          <p:cNvPr id="41" name="Oval 40"/>
          <p:cNvSpPr/>
          <p:nvPr/>
        </p:nvSpPr>
        <p:spPr>
          <a:xfrm>
            <a:off x="4251688" y="356948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51687" y="187564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51687" y="5310011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5" idx="6"/>
            <a:endCxn id="42" idx="2"/>
          </p:cNvCxnSpPr>
          <p:nvPr/>
        </p:nvCxnSpPr>
        <p:spPr>
          <a:xfrm>
            <a:off x="2649072" y="999564"/>
            <a:ext cx="1602615" cy="115847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6"/>
            <a:endCxn id="41" idx="2"/>
          </p:cNvCxnSpPr>
          <p:nvPr/>
        </p:nvCxnSpPr>
        <p:spPr>
          <a:xfrm>
            <a:off x="2649072" y="999564"/>
            <a:ext cx="1602616" cy="285231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5"/>
            <a:endCxn id="42" idx="3"/>
          </p:cNvCxnSpPr>
          <p:nvPr/>
        </p:nvCxnSpPr>
        <p:spPr>
          <a:xfrm>
            <a:off x="2566361" y="2212253"/>
            <a:ext cx="1768036" cy="14546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" idx="5"/>
            <a:endCxn id="43" idx="2"/>
          </p:cNvCxnSpPr>
          <p:nvPr/>
        </p:nvCxnSpPr>
        <p:spPr>
          <a:xfrm>
            <a:off x="2566361" y="2212253"/>
            <a:ext cx="1685326" cy="338014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6"/>
            <a:endCxn id="41" idx="2"/>
          </p:cNvCxnSpPr>
          <p:nvPr/>
        </p:nvCxnSpPr>
        <p:spPr>
          <a:xfrm>
            <a:off x="2649070" y="3025586"/>
            <a:ext cx="1602618" cy="82629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2" idx="5"/>
            <a:endCxn id="8" idx="0"/>
          </p:cNvCxnSpPr>
          <p:nvPr/>
        </p:nvCxnSpPr>
        <p:spPr>
          <a:xfrm>
            <a:off x="4733754" y="2357713"/>
            <a:ext cx="1900130" cy="161092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" idx="1"/>
            <a:endCxn id="43" idx="6"/>
          </p:cNvCxnSpPr>
          <p:nvPr/>
        </p:nvCxnSpPr>
        <p:spPr>
          <a:xfrm flipH="1">
            <a:off x="4816464" y="5064358"/>
            <a:ext cx="1617740" cy="528042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1"/>
            <a:endCxn id="41" idx="6"/>
          </p:cNvCxnSpPr>
          <p:nvPr/>
        </p:nvCxnSpPr>
        <p:spPr>
          <a:xfrm flipH="1" flipV="1">
            <a:off x="4816465" y="3851877"/>
            <a:ext cx="1617740" cy="19947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480714" y="2707187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480714" y="3184283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4483130" y="2934872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4483058" y="4428219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4483058" y="4905315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485474" y="4655904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Connector 81"/>
          <p:cNvCxnSpPr>
            <a:stCxn id="9" idx="1"/>
            <a:endCxn id="43" idx="6"/>
          </p:cNvCxnSpPr>
          <p:nvPr/>
        </p:nvCxnSpPr>
        <p:spPr>
          <a:xfrm flipH="1" flipV="1">
            <a:off x="4816464" y="5592400"/>
            <a:ext cx="1617739" cy="32360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9" idx="1"/>
            <a:endCxn id="41" idx="6"/>
          </p:cNvCxnSpPr>
          <p:nvPr/>
        </p:nvCxnSpPr>
        <p:spPr>
          <a:xfrm flipH="1" flipV="1">
            <a:off x="4816465" y="3851877"/>
            <a:ext cx="1617738" cy="206412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146634" y="418942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3429" y="94519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40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1782</TotalTime>
  <Words>1647</Words>
  <Application>Microsoft Macintosh PowerPoint</Application>
  <PresentationFormat>On-screen Show (4:3)</PresentationFormat>
  <Paragraphs>1184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Calibri</vt:lpstr>
      <vt:lpstr>Calibri Light</vt:lpstr>
      <vt:lpstr>Cambria</vt:lpstr>
      <vt:lpstr>Arial</vt:lpstr>
      <vt:lpstr>Office Theme</vt:lpstr>
      <vt:lpstr>Raptor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Huynh Quang Thao</dc:creator>
  <cp:lastModifiedBy>Huynh Quang Thao</cp:lastModifiedBy>
  <cp:revision>173</cp:revision>
  <dcterms:created xsi:type="dcterms:W3CDTF">2015-12-09T04:22:57Z</dcterms:created>
  <dcterms:modified xsi:type="dcterms:W3CDTF">2015-12-10T21:40:57Z</dcterms:modified>
</cp:coreProperties>
</file>