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  <p:sldId id="301" r:id="rId5"/>
    <p:sldId id="265" r:id="rId6"/>
    <p:sldId id="295" r:id="rId7"/>
    <p:sldId id="266" r:id="rId8"/>
    <p:sldId id="267" r:id="rId9"/>
    <p:sldId id="263" r:id="rId10"/>
    <p:sldId id="264" r:id="rId11"/>
    <p:sldId id="292" r:id="rId12"/>
    <p:sldId id="287" r:id="rId13"/>
    <p:sldId id="302" r:id="rId14"/>
    <p:sldId id="256" r:id="rId15"/>
    <p:sldId id="289" r:id="rId16"/>
    <p:sldId id="288" r:id="rId17"/>
    <p:sldId id="257" r:id="rId18"/>
    <p:sldId id="296" r:id="rId19"/>
    <p:sldId id="290" r:id="rId20"/>
    <p:sldId id="291" r:id="rId21"/>
    <p:sldId id="293" r:id="rId22"/>
    <p:sldId id="261" r:id="rId23"/>
    <p:sldId id="25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387" y="40228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5373" y="1631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</a:t>
            </a:r>
            <a:r>
              <a:rPr lang="en-US" dirty="0" smtClean="0"/>
              <a:t>search motor route </a:t>
            </a:r>
            <a:r>
              <a:rPr lang="en-US" dirty="0"/>
              <a:t>by </a:t>
            </a:r>
            <a:r>
              <a:rPr lang="en-US" dirty="0" smtClean="0"/>
              <a:t>Wi-Fi </a:t>
            </a:r>
            <a:r>
              <a:rPr lang="en-US" dirty="0"/>
              <a:t>at home. Mr. 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/>
              <a:t>start </a:t>
            </a:r>
            <a:r>
              <a:rPr lang="en-US" dirty="0" smtClean="0"/>
              <a:t>his </a:t>
            </a:r>
            <a:r>
              <a:rPr lang="en-US" dirty="0"/>
              <a:t>trip.</a:t>
            </a:r>
          </a:p>
        </p:txBody>
      </p:sp>
    </p:spTree>
    <p:extLst>
      <p:ext uri="{BB962C8B-B14F-4D97-AF65-F5344CB8AC3E}">
        <p14:creationId xmlns:p14="http://schemas.microsoft.com/office/powerpoint/2010/main" val="39417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detect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257" y="1562973"/>
            <a:ext cx="67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smtClean="0"/>
              <a:t>doesn’t know what he should do, when he is driving.</a:t>
            </a:r>
            <a:br>
              <a:rPr lang="en-US" dirty="0" smtClean="0"/>
            </a:br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smtClean="0"/>
              <a:t>doesn’t know where he should turn, when he meets corner.</a:t>
            </a:r>
          </a:p>
          <a:p>
            <a:r>
              <a:rPr lang="en-US" dirty="0" smtClean="0"/>
              <a:t>And he doesn’t has 3G to view map.</a:t>
            </a:r>
            <a:endParaRPr lang="en-US" dirty="0"/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7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has:</a:t>
            </a:r>
          </a:p>
          <a:p>
            <a:pPr marL="0" indent="0">
              <a:buNone/>
            </a:pPr>
            <a:r>
              <a:rPr lang="en-US" dirty="0" smtClean="0"/>
              <a:t>- Offline map, don’t need 3G to view map.</a:t>
            </a:r>
          </a:p>
          <a:p>
            <a:pPr marL="0" indent="0">
              <a:buNone/>
            </a:pPr>
            <a:r>
              <a:rPr lang="en-US" dirty="0" smtClean="0"/>
              <a:t>- Auto detect and notify.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0141" y="2310713"/>
            <a:ext cx="41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point to segment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156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Slack-Lato</vt:lpstr>
      <vt:lpstr>Office Theme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detect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54</cp:revision>
  <dcterms:created xsi:type="dcterms:W3CDTF">2015-12-09T03:42:25Z</dcterms:created>
  <dcterms:modified xsi:type="dcterms:W3CDTF">2015-12-11T01:16:14Z</dcterms:modified>
</cp:coreProperties>
</file>