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1" r:id="rId2"/>
    <p:sldId id="317" r:id="rId3"/>
    <p:sldId id="322" r:id="rId4"/>
    <p:sldId id="323" r:id="rId5"/>
    <p:sldId id="324" r:id="rId6"/>
    <p:sldId id="325" r:id="rId7"/>
    <p:sldId id="32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98" autoAdjust="0"/>
    <p:restoredTop sz="94660"/>
  </p:normalViewPr>
  <p:slideViewPr>
    <p:cSldViewPr snapToGrid="0">
      <p:cViewPr varScale="1">
        <p:scale>
          <a:sx n="78" d="100"/>
          <a:sy n="78" d="100"/>
        </p:scale>
        <p:origin x="9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6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2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2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7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0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9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wear is too small to view detail information</a:t>
            </a:r>
          </a:p>
          <a:p>
            <a:r>
              <a:rPr lang="en-US" dirty="0" smtClean="0"/>
              <a:t>Not everyone has smart wear.</a:t>
            </a:r>
          </a:p>
          <a:p>
            <a:r>
              <a:rPr lang="en-US" dirty="0" smtClean="0"/>
              <a:t>Price of android wear is not cheap.</a:t>
            </a:r>
            <a:endParaRPr lang="en-US" dirty="0"/>
          </a:p>
        </p:txBody>
      </p:sp>
      <p:pic>
        <p:nvPicPr>
          <p:cNvPr id="1026" name="Picture 2" descr="https://encrypted-tbn3.gstatic.com/images?q=tbn:ANd9GcQW0Mb9NxFOFJ3Pgf9abKAnH-e5B3Gm937ObRS4VKqxXk3dvCJ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23" y="3967162"/>
            <a:ext cx="207645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9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notify by sound function. </a:t>
            </a:r>
            <a:endParaRPr lang="en-US" dirty="0"/>
          </a:p>
        </p:txBody>
      </p:sp>
      <p:pic>
        <p:nvPicPr>
          <p:cNvPr id="5122" name="Picture 2" descr="http://ipadhelp.com/wp-content/uploads/2014/03/sou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462" y="3078313"/>
            <a:ext cx="3818495" cy="286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19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7178" y="2038864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 notify string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40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7405" y="2038864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Download button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7178" y="2038864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 notify string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2042984" y="2866767"/>
            <a:ext cx="9844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96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7405" y="2038864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Download button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7178" y="2038864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 notify string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2042984" y="2866767"/>
            <a:ext cx="9844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667632" y="2038864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FPT 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83211" y="2858529"/>
            <a:ext cx="9844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6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7405" y="2038864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Download button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7178" y="2038864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 notify string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2042984" y="2866767"/>
            <a:ext cx="9844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667632" y="2038864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FPT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67632" y="4378409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sound file to mobile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83211" y="2858529"/>
            <a:ext cx="9844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1" idx="0"/>
          </p:cNvCxnSpPr>
          <p:nvPr/>
        </p:nvCxnSpPr>
        <p:spPr>
          <a:xfrm>
            <a:off x="6495535" y="3694670"/>
            <a:ext cx="0" cy="6837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1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7405" y="2038864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Download button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7178" y="2038864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 notify string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2042984" y="2866767"/>
            <a:ext cx="9844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667632" y="2038864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FPT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67632" y="4378409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sound file to mobile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27405" y="4378409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Save to storage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83211" y="2858529"/>
            <a:ext cx="9844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1" idx="0"/>
          </p:cNvCxnSpPr>
          <p:nvPr/>
        </p:nvCxnSpPr>
        <p:spPr>
          <a:xfrm>
            <a:off x="6495535" y="3694670"/>
            <a:ext cx="0" cy="6837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1"/>
            <a:endCxn id="12" idx="3"/>
          </p:cNvCxnSpPr>
          <p:nvPr/>
        </p:nvCxnSpPr>
        <p:spPr>
          <a:xfrm flipH="1">
            <a:off x="4683211" y="5206312"/>
            <a:ext cx="9844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28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824</TotalTime>
  <Words>82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Problem</vt:lpstr>
      <vt:lpstr>Solution</vt:lpstr>
      <vt:lpstr>architecture</vt:lpstr>
      <vt:lpstr>architecture</vt:lpstr>
      <vt:lpstr>architecture</vt:lpstr>
      <vt:lpstr>architecture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54</cp:revision>
  <dcterms:created xsi:type="dcterms:W3CDTF">2015-12-09T03:42:25Z</dcterms:created>
  <dcterms:modified xsi:type="dcterms:W3CDTF">2015-12-11T01:18:11Z</dcterms:modified>
</cp:coreProperties>
</file>