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27" r:id="rId2"/>
    <p:sldId id="376" r:id="rId3"/>
    <p:sldId id="318" r:id="rId4"/>
    <p:sldId id="321" r:id="rId5"/>
    <p:sldId id="320" r:id="rId6"/>
    <p:sldId id="325" r:id="rId7"/>
    <p:sldId id="324" r:id="rId8"/>
    <p:sldId id="326" r:id="rId9"/>
    <p:sldId id="323" r:id="rId10"/>
    <p:sldId id="322" r:id="rId11"/>
    <p:sldId id="377" r:id="rId12"/>
    <p:sldId id="257" r:id="rId13"/>
    <p:sldId id="32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5" r:id="rId33"/>
    <p:sldId id="360" r:id="rId34"/>
    <p:sldId id="361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82846"/>
  </p:normalViewPr>
  <p:slideViewPr>
    <p:cSldViewPr snapToGrid="0" snapToObjects="1">
      <p:cViewPr>
        <p:scale>
          <a:sx n="80" d="100"/>
          <a:sy n="80" d="100"/>
        </p:scale>
        <p:origin x="9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006-84B8-5641-9A01-4A0E11EA93B6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2AE4-416D-7145-9797-0F3F20DC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Raptor algorithm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494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490"/>
              </p:ext>
            </p:extLst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1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72004"/>
              </p:ext>
            </p:extLst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491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037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3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309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8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4961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4795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15145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140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32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9342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1195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28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2355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24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5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113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47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980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4958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3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2303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48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5029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88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165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50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80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2888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113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09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5141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3945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014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0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1578</Words>
  <Application>Microsoft Macintosh PowerPoint</Application>
  <PresentationFormat>On-screen Show (4:3)</PresentationFormat>
  <Paragraphs>1121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Cambria</vt:lpstr>
      <vt:lpstr>Arial</vt:lpstr>
      <vt:lpstr>Office Theme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180</cp:revision>
  <dcterms:created xsi:type="dcterms:W3CDTF">2015-12-09T04:22:57Z</dcterms:created>
  <dcterms:modified xsi:type="dcterms:W3CDTF">2015-12-11T01:54:46Z</dcterms:modified>
</cp:coreProperties>
</file>