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300" r:id="rId5"/>
    <p:sldId id="313" r:id="rId6"/>
    <p:sldId id="311" r:id="rId7"/>
    <p:sldId id="271" r:id="rId8"/>
    <p:sldId id="272" r:id="rId9"/>
    <p:sldId id="273" r:id="rId10"/>
    <p:sldId id="301" r:id="rId11"/>
    <p:sldId id="314" r:id="rId12"/>
    <p:sldId id="312" r:id="rId13"/>
    <p:sldId id="274" r:id="rId14"/>
    <p:sldId id="275" r:id="rId15"/>
    <p:sldId id="276" r:id="rId16"/>
    <p:sldId id="277" r:id="rId17"/>
    <p:sldId id="278" r:id="rId18"/>
    <p:sldId id="305" r:id="rId19"/>
    <p:sldId id="302" r:id="rId20"/>
    <p:sldId id="306" r:id="rId21"/>
    <p:sldId id="310" r:id="rId22"/>
    <p:sldId id="303" r:id="rId23"/>
    <p:sldId id="285" r:id="rId24"/>
    <p:sldId id="307" r:id="rId25"/>
    <p:sldId id="286" r:id="rId26"/>
    <p:sldId id="309" r:id="rId27"/>
    <p:sldId id="299" r:id="rId28"/>
    <p:sldId id="308" r:id="rId29"/>
    <p:sldId id="295" r:id="rId30"/>
    <p:sldId id="289" r:id="rId31"/>
    <p:sldId id="291" r:id="rId32"/>
    <p:sldId id="29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68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01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3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09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43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22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85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8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1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22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60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21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F96C4-0C79-4454-B2EB-769C6423A21F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E0603-4C39-4EF1-A0FE-816FABFA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13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12949" y="1256044"/>
            <a:ext cx="8400422" cy="4541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01" y="1446963"/>
            <a:ext cx="7943946" cy="36073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0628" y="572756"/>
            <a:ext cx="5114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</a:rPr>
              <a:t>BUSES ROUTE INFORMATION</a:t>
            </a:r>
            <a:endParaRPr lang="en-US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03343" y="5245240"/>
            <a:ext cx="491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http://route.buyttphcm.com.vn/routeoftrunk.aspx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45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 smtClean="0">
                <a:latin typeface="Cambria" panose="02040503050406030204" pitchFamily="18" charset="0"/>
              </a:rPr>
              <a:t>STATION</a:t>
            </a:r>
          </a:p>
          <a:p>
            <a:pPr algn="ctr"/>
            <a:r>
              <a:rPr lang="en-US" sz="2000" dirty="0" smtClean="0">
                <a:latin typeface="Cambria" panose="02040503050406030204" pitchFamily="18" charset="0"/>
              </a:rPr>
              <a:t>Station: represent the statio</a:t>
            </a:r>
            <a:r>
              <a:rPr lang="en-US" sz="2000" dirty="0" smtClean="0">
                <a:latin typeface="Cambria" panose="02040503050406030204" pitchFamily="18" charset="0"/>
              </a:rPr>
              <a:t>n of bus</a:t>
            </a:r>
            <a:endParaRPr lang="en-US" sz="2000" dirty="0" smtClean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598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404937"/>
            <a:ext cx="518160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880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806993"/>
              </p:ext>
            </p:extLst>
          </p:nvPr>
        </p:nvGraphicFramePr>
        <p:xfrm>
          <a:off x="137160" y="83819"/>
          <a:ext cx="8557260" cy="5514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940"/>
                <a:gridCol w="4583750"/>
                <a:gridCol w="3310570"/>
              </a:tblGrid>
              <a:tr h="39433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Index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Sample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Route’s id</a:t>
                      </a:r>
                      <a:endParaRPr lang="en-US" dirty="0"/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Stop station’s ID</a:t>
                      </a:r>
                      <a:endParaRPr lang="en-US" dirty="0"/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Stop station’s ID</a:t>
                      </a:r>
                      <a:endParaRPr lang="en-US" dirty="0"/>
                    </a:p>
                  </a:txBody>
                  <a:tcPr/>
                </a:tc>
              </a:tr>
              <a:tr h="3067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106.70589000000001,10.776800000000001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Middle points</a:t>
                      </a:r>
                      <a:endParaRPr lang="en-US" dirty="0"/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Turn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isgo</a:t>
                      </a:r>
                      <a:r>
                        <a:rPr lang="en-US" baseline="0" dirty="0" smtClean="0"/>
                        <a:t> parameter)</a:t>
                      </a:r>
                      <a:endParaRPr lang="en-US" dirty="0"/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Order</a:t>
                      </a:r>
                      <a:r>
                        <a:rPr lang="en-US" baseline="0" dirty="0" smtClean="0"/>
                        <a:t> in route</a:t>
                      </a:r>
                      <a:endParaRPr lang="en-US" dirty="0"/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468.747807122203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Distance</a:t>
                      </a:r>
                      <a:endParaRPr lang="en-US" dirty="0"/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Công Trường Mê Linh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Start station’s name</a:t>
                      </a:r>
                      <a:endParaRPr lang="en-US" dirty="0"/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106.705856990563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Start station’s longitude</a:t>
                      </a:r>
                      <a:endParaRPr lang="en-US" dirty="0"/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10.7767894851893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Start station’s latitude</a:t>
                      </a:r>
                      <a:endParaRPr lang="en-US" dirty="0"/>
                    </a:p>
                  </a:txBody>
                  <a:tcPr/>
                </a:tc>
              </a:tr>
              <a:tr h="3067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Bus number</a:t>
                      </a:r>
                      <a:endParaRPr lang="en-US" dirty="0"/>
                    </a:p>
                  </a:txBody>
                  <a:tcPr/>
                </a:tc>
              </a:tr>
              <a:tr h="3067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Bến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Thành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BX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Chợ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Lớn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Bus name</a:t>
                      </a:r>
                      <a:endParaRPr lang="en-US" dirty="0"/>
                    </a:p>
                  </a:txBody>
                  <a:tcPr/>
                </a:tc>
              </a:tr>
              <a:tr h="3067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Start</a:t>
                      </a:r>
                      <a:r>
                        <a:rPr lang="en-US" baseline="0" dirty="0" smtClean="0"/>
                        <a:t> station’s address</a:t>
                      </a:r>
                      <a:endParaRPr lang="en-US" dirty="0"/>
                    </a:p>
                  </a:txBody>
                  <a:tcPr/>
                </a:tc>
              </a:tr>
              <a:tr h="3067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BX06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Start station’s code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69620" y="5867400"/>
            <a:ext cx="749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http://mapbus.ebms.vn/ajax.aspx?action=listRouteStations&amp;</a:t>
            </a:r>
            <a:r>
              <a:rPr lang="en-US" dirty="0" smtClean="0">
                <a:solidFill>
                  <a:srgbClr val="FF0000"/>
                </a:solidFill>
              </a:rPr>
              <a:t>rid=1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rgbClr val="FF0000"/>
                </a:solidFill>
              </a:rPr>
              <a:t>isgo=true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3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707338"/>
              </p:ext>
            </p:extLst>
          </p:nvPr>
        </p:nvGraphicFramePr>
        <p:xfrm>
          <a:off x="106679" y="82333"/>
          <a:ext cx="5661732" cy="6192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064"/>
                <a:gridCol w="4917668"/>
              </a:tblGrid>
              <a:tr h="3711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5027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5027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5027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1064661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5027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5027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5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5027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5027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7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5027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5027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5027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5027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5027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5027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495300" y="6334760"/>
            <a:ext cx="749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http://mapbus.ebms.vn/ajax.aspx?action=listRouteStations&amp;</a:t>
            </a:r>
            <a:r>
              <a:rPr lang="en-US" dirty="0" smtClean="0">
                <a:solidFill>
                  <a:srgbClr val="FF0000"/>
                </a:solidFill>
              </a:rPr>
              <a:t>rid=1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rgbClr val="FF0000"/>
                </a:solidFill>
              </a:rPr>
              <a:t>isgo=true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10626"/>
              </p:ext>
            </p:extLst>
          </p:nvPr>
        </p:nvGraphicFramePr>
        <p:xfrm>
          <a:off x="6335282" y="68365"/>
          <a:ext cx="1749039" cy="74369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CodeID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V="1">
            <a:off x="3576320" y="632389"/>
            <a:ext cx="2807388" cy="54737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673" y="2203747"/>
            <a:ext cx="3054323" cy="238619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576320" y="3076486"/>
            <a:ext cx="3576510" cy="30296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24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858526"/>
              </p:ext>
            </p:extLst>
          </p:nvPr>
        </p:nvGraphicFramePr>
        <p:xfrm>
          <a:off x="106679" y="81588"/>
          <a:ext cx="5552441" cy="6193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701"/>
                <a:gridCol w="4822740"/>
              </a:tblGrid>
              <a:tr h="3718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102838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5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7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96900" y="6324600"/>
            <a:ext cx="749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http://mapbus.ebms.vn/ajax.aspx?action=listRouteStations&amp;</a:t>
            </a:r>
            <a:r>
              <a:rPr lang="en-US" dirty="0" smtClean="0">
                <a:solidFill>
                  <a:srgbClr val="FF0000"/>
                </a:solidFill>
              </a:rPr>
              <a:t>rid=1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rgbClr val="FF0000"/>
                </a:solidFill>
              </a:rPr>
              <a:t>isgo=true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258251"/>
              </p:ext>
            </p:extLst>
          </p:nvPr>
        </p:nvGraphicFramePr>
        <p:xfrm>
          <a:off x="6338321" y="106645"/>
          <a:ext cx="1749039" cy="111554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CodeID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smtClean="0"/>
                        <a:t>Street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127" y="2537572"/>
            <a:ext cx="3054323" cy="238619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5293360" y="3452929"/>
            <a:ext cx="1979111" cy="23077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5293360" y="1145136"/>
            <a:ext cx="1175806" cy="46155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08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145970"/>
              </p:ext>
            </p:extLst>
          </p:nvPr>
        </p:nvGraphicFramePr>
        <p:xfrm>
          <a:off x="106679" y="81588"/>
          <a:ext cx="5552441" cy="6193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701"/>
                <a:gridCol w="4822740"/>
              </a:tblGrid>
              <a:tr h="3718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102838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5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7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00100" y="6334760"/>
            <a:ext cx="749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http://mapbus.ebms.vn/ajax.aspx?action=listRouteStations&amp;</a:t>
            </a:r>
            <a:r>
              <a:rPr lang="en-US" dirty="0" smtClean="0">
                <a:solidFill>
                  <a:srgbClr val="FF0000"/>
                </a:solidFill>
              </a:rPr>
              <a:t>rid=1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rgbClr val="FF0000"/>
                </a:solidFill>
              </a:rPr>
              <a:t>isgo=true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936710"/>
              </p:ext>
            </p:extLst>
          </p:nvPr>
        </p:nvGraphicFramePr>
        <p:xfrm>
          <a:off x="6207094" y="105546"/>
          <a:ext cx="1749039" cy="155993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4443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CodeID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smtClean="0"/>
                        <a:t>Street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smtClean="0"/>
                        <a:t>Latitude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4318000" y="1572426"/>
            <a:ext cx="1963160" cy="30808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489" y="2562671"/>
            <a:ext cx="3054323" cy="238619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4318000" y="3443955"/>
            <a:ext cx="2843376" cy="12093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40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804925"/>
              </p:ext>
            </p:extLst>
          </p:nvPr>
        </p:nvGraphicFramePr>
        <p:xfrm>
          <a:off x="106679" y="81588"/>
          <a:ext cx="5552441" cy="6193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701"/>
                <a:gridCol w="4822740"/>
              </a:tblGrid>
              <a:tr h="3718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102838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5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7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78180" y="6375400"/>
            <a:ext cx="749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http://mapbus.ebms.vn/ajax.aspx?action=listRouteStations&amp;</a:t>
            </a:r>
            <a:r>
              <a:rPr lang="en-US" dirty="0" smtClean="0">
                <a:solidFill>
                  <a:srgbClr val="FF0000"/>
                </a:solidFill>
              </a:rPr>
              <a:t>rid=1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rgbClr val="FF0000"/>
                </a:solidFill>
              </a:rPr>
              <a:t>isgo=true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717553"/>
              </p:ext>
            </p:extLst>
          </p:nvPr>
        </p:nvGraphicFramePr>
        <p:xfrm>
          <a:off x="6019087" y="76911"/>
          <a:ext cx="1749039" cy="185924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CodeID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smtClean="0"/>
                        <a:t>Street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smtClean="0"/>
                        <a:t>Latitude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smtClean="0"/>
                        <a:t>Longitude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4287520" y="1854437"/>
            <a:ext cx="1839815" cy="2422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672" y="2794913"/>
            <a:ext cx="3054323" cy="238619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4287520" y="3597779"/>
            <a:ext cx="2890947" cy="6795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08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795742"/>
              </p:ext>
            </p:extLst>
          </p:nvPr>
        </p:nvGraphicFramePr>
        <p:xfrm>
          <a:off x="106679" y="81588"/>
          <a:ext cx="5552441" cy="6193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701"/>
                <a:gridCol w="4822740"/>
              </a:tblGrid>
              <a:tr h="3718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102838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5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7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25306" y="6321656"/>
            <a:ext cx="749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http://mapbus.ebms.vn/ajax.aspx?action=listRouteStations&amp;</a:t>
            </a:r>
            <a:r>
              <a:rPr lang="en-US" dirty="0" smtClean="0">
                <a:solidFill>
                  <a:srgbClr val="FF0000"/>
                </a:solidFill>
              </a:rPr>
              <a:t>rid=1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rgbClr val="FF0000"/>
                </a:solidFill>
              </a:rPr>
              <a:t>isgo=true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586470"/>
              </p:ext>
            </p:extLst>
          </p:nvPr>
        </p:nvGraphicFramePr>
        <p:xfrm>
          <a:off x="6087454" y="85457"/>
          <a:ext cx="1749039" cy="223109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CodeID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smtClean="0"/>
                        <a:t>Street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smtClean="0"/>
                        <a:t>Latitude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smtClean="0"/>
                        <a:t>Longitude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4375447" y="2256090"/>
            <a:ext cx="1871529" cy="16237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402" y="3113986"/>
            <a:ext cx="3054323" cy="238619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4375447" y="3879791"/>
            <a:ext cx="289702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61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 smtClean="0">
                <a:latin typeface="Cambria" panose="02040503050406030204" pitchFamily="18" charset="0"/>
              </a:rPr>
              <a:t>PATHINFO</a:t>
            </a:r>
          </a:p>
          <a:p>
            <a:pPr algn="ctr"/>
            <a:r>
              <a:rPr lang="en-US" sz="2000" dirty="0" err="1" smtClean="0">
                <a:latin typeface="Cambria" panose="02040503050406030204" pitchFamily="18" charset="0"/>
              </a:rPr>
              <a:t>PathInfo</a:t>
            </a:r>
            <a:r>
              <a:rPr lang="en-US" sz="2000" dirty="0" smtClean="0">
                <a:latin typeface="Cambria" panose="02040503050406030204" pitchFamily="18" charset="0"/>
              </a:rPr>
              <a:t>: represent the path between two stations</a:t>
            </a:r>
            <a:endParaRPr lang="en-US" sz="2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927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664" y="405782"/>
            <a:ext cx="3322320" cy="612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466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" y="373380"/>
            <a:ext cx="4526934" cy="59359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1" y="106680"/>
            <a:ext cx="3322320" cy="612194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44881" y="6309360"/>
            <a:ext cx="74904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http://mapbus.ebms.vn/ajax.aspx?action=listRouteStations&amp;</a:t>
            </a:r>
            <a:r>
              <a:rPr lang="en-US" sz="16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rid=1</a:t>
            </a:r>
            <a:r>
              <a:rPr lang="en-US" sz="1600" dirty="0" smtClean="0">
                <a:latin typeface="Cambria" panose="02040503050406030204" pitchFamily="18" charset="0"/>
              </a:rPr>
              <a:t>&amp;</a:t>
            </a:r>
            <a:r>
              <a:rPr lang="en-US" sz="16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isgo=true</a:t>
            </a:r>
            <a:endParaRPr lang="en-US" sz="16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8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06679" y="81588"/>
          <a:ext cx="5552441" cy="6193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701"/>
                <a:gridCol w="4822740"/>
              </a:tblGrid>
              <a:tr h="3718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102838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5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7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257302" y="94003"/>
          <a:ext cx="1808861" cy="670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08861"/>
              </a:tblGrid>
              <a:tr h="31413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PathInfo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PathInfoNo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3478138" y="623844"/>
            <a:ext cx="2837204" cy="25390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25306" y="6321656"/>
            <a:ext cx="749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http://mapbus.ebms.vn/ajax.aspx?action=listRouteStations&amp;</a:t>
            </a:r>
            <a:r>
              <a:rPr lang="en-US" dirty="0" smtClean="0">
                <a:solidFill>
                  <a:srgbClr val="FF0000"/>
                </a:solidFill>
              </a:rPr>
              <a:t>rid=1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rgbClr val="FF0000"/>
                </a:solidFill>
              </a:rPr>
              <a:t>isgo=true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520" y="1726251"/>
            <a:ext cx="2740565" cy="37800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55237" y="28097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6080" y="4713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84402" y="49347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endCxn id="3" idx="1"/>
          </p:cNvCxnSpPr>
          <p:nvPr/>
        </p:nvCxnSpPr>
        <p:spPr>
          <a:xfrm flipV="1">
            <a:off x="3478138" y="2994370"/>
            <a:ext cx="4777099" cy="184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325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056806"/>
              </p:ext>
            </p:extLst>
          </p:nvPr>
        </p:nvGraphicFramePr>
        <p:xfrm>
          <a:off x="137159" y="76914"/>
          <a:ext cx="5742347" cy="5978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659"/>
                <a:gridCol w="4987688"/>
              </a:tblGrid>
              <a:tr h="3948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Index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Sample value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8999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8994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468.747807122203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Công Trường Mê Linh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106.705856990563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10.7767894851893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Bến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Thành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BX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Chợ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Lớn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BX06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137231" y="6192140"/>
            <a:ext cx="749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http://mapbus.ebms.vn/ajax.aspx?action=listRouteStations&amp;</a:t>
            </a:r>
            <a:r>
              <a:rPr lang="en-US" dirty="0" smtClean="0">
                <a:solidFill>
                  <a:srgbClr val="FF0000"/>
                </a:solidFill>
              </a:rPr>
              <a:t>rid=1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rgbClr val="FF0000"/>
                </a:solidFill>
              </a:rPr>
              <a:t>isgo=true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959" y="2265882"/>
            <a:ext cx="2130741" cy="3926258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062364"/>
              </p:ext>
            </p:extLst>
          </p:nvPr>
        </p:nvGraphicFramePr>
        <p:xfrm>
          <a:off x="6650407" y="75488"/>
          <a:ext cx="1808861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08861"/>
              </a:tblGrid>
              <a:tr h="3106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PathInfo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PahtInfoNo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MiddlePoints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V="1">
            <a:off x="5631679" y="934720"/>
            <a:ext cx="1084081" cy="8171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7424871" y="2656318"/>
            <a:ext cx="119641" cy="102549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iamond 23"/>
          <p:cNvSpPr/>
          <p:nvPr/>
        </p:nvSpPr>
        <p:spPr>
          <a:xfrm>
            <a:off x="7544512" y="2881932"/>
            <a:ext cx="119641" cy="102549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iamond 24"/>
          <p:cNvSpPr/>
          <p:nvPr/>
        </p:nvSpPr>
        <p:spPr>
          <a:xfrm>
            <a:off x="7664153" y="3245978"/>
            <a:ext cx="119641" cy="102549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iamond 25"/>
          <p:cNvSpPr/>
          <p:nvPr/>
        </p:nvSpPr>
        <p:spPr>
          <a:xfrm>
            <a:off x="7484691" y="3664722"/>
            <a:ext cx="119641" cy="102549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iamond 26"/>
          <p:cNvSpPr/>
          <p:nvPr/>
        </p:nvSpPr>
        <p:spPr>
          <a:xfrm>
            <a:off x="7484691" y="4198547"/>
            <a:ext cx="119641" cy="102549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iamond 27"/>
          <p:cNvSpPr/>
          <p:nvPr/>
        </p:nvSpPr>
        <p:spPr>
          <a:xfrm>
            <a:off x="7877508" y="4408206"/>
            <a:ext cx="119641" cy="102549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iamond 28"/>
          <p:cNvSpPr/>
          <p:nvPr/>
        </p:nvSpPr>
        <p:spPr>
          <a:xfrm>
            <a:off x="7997149" y="4920954"/>
            <a:ext cx="119641" cy="102549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iamond 29"/>
          <p:cNvSpPr/>
          <p:nvPr/>
        </p:nvSpPr>
        <p:spPr>
          <a:xfrm>
            <a:off x="7937328" y="5382427"/>
            <a:ext cx="119641" cy="102549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endCxn id="24" idx="1"/>
          </p:cNvCxnSpPr>
          <p:nvPr/>
        </p:nvCxnSpPr>
        <p:spPr>
          <a:xfrm>
            <a:off x="5247118" y="2265882"/>
            <a:ext cx="2297394" cy="6673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55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" y="259080"/>
            <a:ext cx="4564380" cy="51968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153" y="2325381"/>
            <a:ext cx="4061460" cy="18440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63980" y="1950720"/>
            <a:ext cx="1752600" cy="1120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55420" y="4503420"/>
            <a:ext cx="1661160" cy="4495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4666004" y="3144852"/>
            <a:ext cx="205099" cy="20509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666003" y="3144852"/>
            <a:ext cx="205100" cy="20509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367043" y="2444097"/>
            <a:ext cx="1298960" cy="803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236256" y="3366117"/>
            <a:ext cx="1429747" cy="13620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47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985663"/>
              </p:ext>
            </p:extLst>
          </p:nvPr>
        </p:nvGraphicFramePr>
        <p:xfrm>
          <a:off x="6741492" y="1651948"/>
          <a:ext cx="1749039" cy="223109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Station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CodeID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Street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Latitude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Longitude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Name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734403"/>
              </p:ext>
            </p:extLst>
          </p:nvPr>
        </p:nvGraphicFramePr>
        <p:xfrm>
          <a:off x="488962" y="2125755"/>
          <a:ext cx="1440679" cy="145071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40679"/>
              </a:tblGrid>
              <a:tr h="2757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Route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RouteType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RouteNo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RouteName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441195"/>
              </p:ext>
            </p:extLst>
          </p:nvPr>
        </p:nvGraphicFramePr>
        <p:xfrm>
          <a:off x="3334639" y="1858929"/>
          <a:ext cx="1808861" cy="201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08861"/>
              </a:tblGrid>
              <a:tr h="3106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PathInfo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FromStationID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ToStationID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RouteID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PahtInfoNo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MiddlePoints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>
            <a:stCxn id="5" idx="3"/>
            <a:endCxn id="6" idx="1"/>
          </p:cNvCxnSpPr>
          <p:nvPr/>
        </p:nvCxnSpPr>
        <p:spPr>
          <a:xfrm>
            <a:off x="1929641" y="2851114"/>
            <a:ext cx="1404998" cy="13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525834" y="20828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143500" y="2420130"/>
            <a:ext cx="161544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58541" y="25377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19046" y="2128279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start</a:t>
            </a:r>
            <a:endParaRPr lang="en-US" sz="1600" dirty="0">
              <a:latin typeface="Cambria" panose="02040503050406030204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137265" y="2849933"/>
            <a:ext cx="161544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46666" y="2553129"/>
            <a:ext cx="562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stop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80549" y="252926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103380" y="2621596"/>
                <a:ext cx="248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380" y="2621596"/>
                <a:ext cx="248465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2195" r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49735" y="2189834"/>
                <a:ext cx="248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735" y="2189834"/>
                <a:ext cx="248465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4634" r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43500" y="2621596"/>
                <a:ext cx="248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500" y="2621596"/>
                <a:ext cx="24846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4634" r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2148311" y="2567652"/>
            <a:ext cx="917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includes</a:t>
            </a:r>
            <a:endParaRPr lang="en-US" sz="16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81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 smtClean="0">
                <a:latin typeface="Cambria" panose="02040503050406030204" pitchFamily="18" charset="0"/>
              </a:rPr>
              <a:t>TRIP</a:t>
            </a:r>
          </a:p>
          <a:p>
            <a:pPr algn="ctr"/>
            <a:r>
              <a:rPr lang="en-US" sz="2000" dirty="0" smtClean="0">
                <a:latin typeface="Cambria" panose="02040503050406030204" pitchFamily="18" charset="0"/>
              </a:rPr>
              <a:t>Trip: represent start time and end time of route.</a:t>
            </a:r>
            <a:endParaRPr lang="en-US" sz="2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736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628" y="572756"/>
            <a:ext cx="5114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</a:rPr>
              <a:t>BUSES TRIP INFORMATION</a:t>
            </a:r>
            <a:endParaRPr lang="en-US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508760"/>
            <a:ext cx="7544508" cy="31165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8600" y="1333500"/>
            <a:ext cx="8534400" cy="415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74635" y="4871204"/>
            <a:ext cx="3807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http://buyttphcm.com.vn/TTLT.aspx</a:t>
            </a:r>
          </a:p>
        </p:txBody>
      </p:sp>
      <p:sp>
        <p:nvSpPr>
          <p:cNvPr id="8" name="Rectangle 7"/>
          <p:cNvSpPr/>
          <p:nvPr/>
        </p:nvSpPr>
        <p:spPr>
          <a:xfrm>
            <a:off x="7086600" y="2209800"/>
            <a:ext cx="609600" cy="3429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6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40" y="2392680"/>
            <a:ext cx="7544508" cy="31165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9240" y="2217420"/>
            <a:ext cx="8534400" cy="415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15275" y="5755124"/>
            <a:ext cx="3807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http://buyttphcm.com.vn/TTLT.aspx</a:t>
            </a:r>
          </a:p>
        </p:txBody>
      </p:sp>
      <p:sp>
        <p:nvSpPr>
          <p:cNvPr id="8" name="Rectangle 7"/>
          <p:cNvSpPr/>
          <p:nvPr/>
        </p:nvSpPr>
        <p:spPr>
          <a:xfrm>
            <a:off x="7127240" y="3093720"/>
            <a:ext cx="609600" cy="3429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995863"/>
              </p:ext>
            </p:extLst>
          </p:nvPr>
        </p:nvGraphicFramePr>
        <p:xfrm>
          <a:off x="3733301" y="343494"/>
          <a:ext cx="1440679" cy="14872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40679"/>
              </a:tblGrid>
              <a:tr h="3718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Route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RouteType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RouteNo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RouteName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H="1">
            <a:off x="1270000" y="1280160"/>
            <a:ext cx="2509520" cy="1971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44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26920" y="357782"/>
            <a:ext cx="213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Time of route depart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610074" y="357782"/>
            <a:ext cx="2102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Time of </a:t>
            </a:r>
            <a:r>
              <a:rPr lang="en-US" dirty="0">
                <a:solidFill>
                  <a:srgbClr val="00B050"/>
                </a:solidFill>
              </a:rPr>
              <a:t>route </a:t>
            </a:r>
            <a:r>
              <a:rPr lang="en-US" dirty="0" smtClean="0">
                <a:solidFill>
                  <a:srgbClr val="00B050"/>
                </a:solidFill>
              </a:rPr>
              <a:t>return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236" y="914400"/>
            <a:ext cx="6743700" cy="541782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026920" y="914400"/>
            <a:ext cx="2903220" cy="541782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7" idx="2"/>
          </p:cNvCxnSpPr>
          <p:nvPr/>
        </p:nvCxnSpPr>
        <p:spPr>
          <a:xfrm>
            <a:off x="3095578" y="727114"/>
            <a:ext cx="4008" cy="18728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053716" y="914400"/>
            <a:ext cx="2903220" cy="54178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9" idx="2"/>
          </p:cNvCxnSpPr>
          <p:nvPr/>
        </p:nvCxnSpPr>
        <p:spPr>
          <a:xfrm>
            <a:off x="6661388" y="727114"/>
            <a:ext cx="4007" cy="18728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32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8414" y="1980842"/>
            <a:ext cx="213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Time of route depart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49098" y="2000804"/>
            <a:ext cx="2102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Time of </a:t>
            </a:r>
            <a:r>
              <a:rPr lang="en-US" dirty="0">
                <a:solidFill>
                  <a:srgbClr val="00B050"/>
                </a:solidFill>
              </a:rPr>
              <a:t>route </a:t>
            </a:r>
            <a:r>
              <a:rPr lang="en-US" dirty="0" smtClean="0">
                <a:solidFill>
                  <a:srgbClr val="00B050"/>
                </a:solidFill>
              </a:rPr>
              <a:t>return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" r="-1" b="42382"/>
          <a:stretch/>
        </p:blipFill>
        <p:spPr>
          <a:xfrm>
            <a:off x="254000" y="2537460"/>
            <a:ext cx="6744430" cy="312166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68414" y="2537460"/>
            <a:ext cx="2903220" cy="32639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4" idx="2"/>
          </p:cNvCxnSpPr>
          <p:nvPr/>
        </p:nvCxnSpPr>
        <p:spPr>
          <a:xfrm>
            <a:off x="2137072" y="2350174"/>
            <a:ext cx="4008" cy="18728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095210" y="2537460"/>
            <a:ext cx="2903220" cy="32639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5" idx="2"/>
          </p:cNvCxnSpPr>
          <p:nvPr/>
        </p:nvCxnSpPr>
        <p:spPr>
          <a:xfrm>
            <a:off x="5500412" y="2370136"/>
            <a:ext cx="4007" cy="18728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999663"/>
              </p:ext>
            </p:extLst>
          </p:nvPr>
        </p:nvGraphicFramePr>
        <p:xfrm>
          <a:off x="6794832" y="537635"/>
          <a:ext cx="1749039" cy="74369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Trip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RouteID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17421"/>
              </p:ext>
            </p:extLst>
          </p:nvPr>
        </p:nvGraphicFramePr>
        <p:xfrm>
          <a:off x="3022101" y="163179"/>
          <a:ext cx="1440679" cy="14872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40679"/>
              </a:tblGrid>
              <a:tr h="3718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Route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RouteType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RouteNo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RouteName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Connector 14"/>
          <p:cNvCxnSpPr>
            <a:endCxn id="4" idx="0"/>
          </p:cNvCxnSpPr>
          <p:nvPr/>
        </p:nvCxnSpPr>
        <p:spPr>
          <a:xfrm flipH="1">
            <a:off x="2137072" y="756562"/>
            <a:ext cx="946665" cy="12242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5" idx="0"/>
          </p:cNvCxnSpPr>
          <p:nvPr/>
        </p:nvCxnSpPr>
        <p:spPr>
          <a:xfrm>
            <a:off x="4095210" y="756562"/>
            <a:ext cx="1405202" cy="12442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3" idx="3"/>
            <a:endCxn id="11" idx="1"/>
          </p:cNvCxnSpPr>
          <p:nvPr/>
        </p:nvCxnSpPr>
        <p:spPr>
          <a:xfrm>
            <a:off x="4462780" y="906805"/>
            <a:ext cx="2332052" cy="267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170186" y="587285"/>
            <a:ext cx="917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includes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63954" y="5872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551725" y="648840"/>
                <a:ext cx="248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725" y="648840"/>
                <a:ext cx="248465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4634" r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679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5840" y="251102"/>
            <a:ext cx="213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Time of route depart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88994" y="251102"/>
            <a:ext cx="2102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Time of </a:t>
            </a:r>
            <a:r>
              <a:rPr lang="en-US" dirty="0">
                <a:solidFill>
                  <a:srgbClr val="00B050"/>
                </a:solidFill>
              </a:rPr>
              <a:t>route </a:t>
            </a:r>
            <a:r>
              <a:rPr lang="en-US" dirty="0" smtClean="0">
                <a:solidFill>
                  <a:srgbClr val="00B050"/>
                </a:solidFill>
              </a:rPr>
              <a:t>return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56" y="807720"/>
            <a:ext cx="6743700" cy="541782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05840" y="807720"/>
            <a:ext cx="2903220" cy="541782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4" idx="2"/>
          </p:cNvCxnSpPr>
          <p:nvPr/>
        </p:nvCxnSpPr>
        <p:spPr>
          <a:xfrm>
            <a:off x="2074498" y="620434"/>
            <a:ext cx="4008" cy="18728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032636" y="807720"/>
            <a:ext cx="2903220" cy="54178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5" idx="2"/>
          </p:cNvCxnSpPr>
          <p:nvPr/>
        </p:nvCxnSpPr>
        <p:spPr>
          <a:xfrm>
            <a:off x="5640308" y="620434"/>
            <a:ext cx="4007" cy="18728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92961"/>
              </p:ext>
            </p:extLst>
          </p:nvPr>
        </p:nvGraphicFramePr>
        <p:xfrm>
          <a:off x="7214359" y="807720"/>
          <a:ext cx="1749039" cy="111554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Trip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RouteID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TripNo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822960" y="1722120"/>
            <a:ext cx="6454140" cy="9829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19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451886"/>
              </p:ext>
            </p:extLst>
          </p:nvPr>
        </p:nvGraphicFramePr>
        <p:xfrm>
          <a:off x="137160" y="83819"/>
          <a:ext cx="8557260" cy="5514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940"/>
                <a:gridCol w="4381500"/>
                <a:gridCol w="3512820"/>
              </a:tblGrid>
              <a:tr h="39433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Index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Sample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Route’s id</a:t>
                      </a:r>
                      <a:endParaRPr lang="en-US" dirty="0"/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Stop station’s ID</a:t>
                      </a:r>
                      <a:endParaRPr lang="en-US" dirty="0"/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Stop station’s ID</a:t>
                      </a:r>
                      <a:endParaRPr lang="en-US" dirty="0"/>
                    </a:p>
                  </a:txBody>
                  <a:tcPr/>
                </a:tc>
              </a:tr>
              <a:tr h="3067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106.70589000000001,10.776800000000001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Middle points</a:t>
                      </a:r>
                      <a:endParaRPr lang="en-US" dirty="0"/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Turn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isgo</a:t>
                      </a:r>
                      <a:r>
                        <a:rPr lang="en-US" baseline="0" dirty="0" smtClean="0"/>
                        <a:t> parameter)</a:t>
                      </a:r>
                      <a:endParaRPr lang="en-US" dirty="0"/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Order</a:t>
                      </a:r>
                      <a:r>
                        <a:rPr lang="en-US" baseline="0" dirty="0" smtClean="0"/>
                        <a:t> in route</a:t>
                      </a:r>
                      <a:endParaRPr lang="en-US" dirty="0"/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468.747807122203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Distance</a:t>
                      </a:r>
                      <a:endParaRPr lang="en-US" dirty="0"/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Công Trường Mê Linh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Start station’s name</a:t>
                      </a:r>
                      <a:endParaRPr lang="en-US" dirty="0"/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106.705856990563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Start station’s longitude</a:t>
                      </a:r>
                      <a:endParaRPr lang="en-US" dirty="0"/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10.7767894851893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Start station’s latitude</a:t>
                      </a:r>
                      <a:endParaRPr lang="en-US" dirty="0"/>
                    </a:p>
                  </a:txBody>
                  <a:tcPr/>
                </a:tc>
              </a:tr>
              <a:tr h="3067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Bus number</a:t>
                      </a:r>
                      <a:endParaRPr lang="en-US" dirty="0"/>
                    </a:p>
                  </a:txBody>
                  <a:tcPr/>
                </a:tc>
              </a:tr>
              <a:tr h="3067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Bến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Thành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BX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Chợ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Lớn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Bus name</a:t>
                      </a:r>
                      <a:endParaRPr lang="en-US" dirty="0"/>
                    </a:p>
                  </a:txBody>
                  <a:tcPr/>
                </a:tc>
              </a:tr>
              <a:tr h="3067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Start</a:t>
                      </a:r>
                      <a:r>
                        <a:rPr lang="en-US" baseline="0" dirty="0" smtClean="0"/>
                        <a:t> station’s address</a:t>
                      </a:r>
                      <a:endParaRPr lang="en-US" dirty="0"/>
                    </a:p>
                  </a:txBody>
                  <a:tcPr/>
                </a:tc>
              </a:tr>
              <a:tr h="3067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BX06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Start station’s code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69620" y="5867400"/>
            <a:ext cx="749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http://mapbus.ebms.vn/ajax.aspx?action=listRouteStations&amp;</a:t>
            </a:r>
            <a:r>
              <a:rPr lang="en-US" dirty="0" smtClean="0">
                <a:solidFill>
                  <a:srgbClr val="FF0000"/>
                </a:solidFill>
              </a:rPr>
              <a:t>rid=1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rgbClr val="FF0000"/>
                </a:solidFill>
              </a:rPr>
              <a:t>isgo=true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70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05840" y="251102"/>
            <a:ext cx="213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Time of route depart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88994" y="251102"/>
            <a:ext cx="2102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Time of </a:t>
            </a:r>
            <a:r>
              <a:rPr lang="en-US" dirty="0">
                <a:solidFill>
                  <a:srgbClr val="00B050"/>
                </a:solidFill>
              </a:rPr>
              <a:t>route </a:t>
            </a:r>
            <a:r>
              <a:rPr lang="en-US" dirty="0" smtClean="0">
                <a:solidFill>
                  <a:srgbClr val="00B050"/>
                </a:solidFill>
              </a:rPr>
              <a:t>return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56" y="807720"/>
            <a:ext cx="6743700" cy="541782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005840" y="807720"/>
            <a:ext cx="2903220" cy="541782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3" idx="2"/>
          </p:cNvCxnSpPr>
          <p:nvPr/>
        </p:nvCxnSpPr>
        <p:spPr>
          <a:xfrm>
            <a:off x="2074498" y="620434"/>
            <a:ext cx="4008" cy="18728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032636" y="807720"/>
            <a:ext cx="2903220" cy="54178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4" idx="2"/>
          </p:cNvCxnSpPr>
          <p:nvPr/>
        </p:nvCxnSpPr>
        <p:spPr>
          <a:xfrm>
            <a:off x="5640308" y="620434"/>
            <a:ext cx="4007" cy="18728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763958"/>
              </p:ext>
            </p:extLst>
          </p:nvPr>
        </p:nvGraphicFramePr>
        <p:xfrm>
          <a:off x="7214359" y="807720"/>
          <a:ext cx="1749039" cy="148739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Trip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RouteID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TripNo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StartTime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V="1">
            <a:off x="2007974" y="2080260"/>
            <a:ext cx="5284366" cy="624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74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005840" y="251102"/>
            <a:ext cx="213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Time of route depart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588994" y="251102"/>
            <a:ext cx="2102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Time of </a:t>
            </a:r>
            <a:r>
              <a:rPr lang="en-US" dirty="0">
                <a:solidFill>
                  <a:srgbClr val="00B050"/>
                </a:solidFill>
              </a:rPr>
              <a:t>route </a:t>
            </a:r>
            <a:r>
              <a:rPr lang="en-US" dirty="0" smtClean="0">
                <a:solidFill>
                  <a:srgbClr val="00B050"/>
                </a:solidFill>
              </a:rPr>
              <a:t>return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56" y="807720"/>
            <a:ext cx="6743700" cy="541782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005840" y="807720"/>
            <a:ext cx="2903220" cy="541782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20" idx="2"/>
          </p:cNvCxnSpPr>
          <p:nvPr/>
        </p:nvCxnSpPr>
        <p:spPr>
          <a:xfrm>
            <a:off x="2074498" y="620434"/>
            <a:ext cx="4008" cy="18728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032636" y="807720"/>
            <a:ext cx="2903220" cy="54178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21" idx="2"/>
          </p:cNvCxnSpPr>
          <p:nvPr/>
        </p:nvCxnSpPr>
        <p:spPr>
          <a:xfrm>
            <a:off x="5640308" y="620434"/>
            <a:ext cx="4007" cy="18728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880063"/>
              </p:ext>
            </p:extLst>
          </p:nvPr>
        </p:nvGraphicFramePr>
        <p:xfrm>
          <a:off x="7214359" y="807720"/>
          <a:ext cx="1749039" cy="185924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Trip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RouteID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TripNo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StartTime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EndTime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>
          <a:xfrm flipV="1">
            <a:off x="3528060" y="2415540"/>
            <a:ext cx="3756660" cy="304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97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110101"/>
              </p:ext>
            </p:extLst>
          </p:nvPr>
        </p:nvGraphicFramePr>
        <p:xfrm>
          <a:off x="6756732" y="745168"/>
          <a:ext cx="1749039" cy="223109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Station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CodeID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Street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Latitude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Longitude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Name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54597"/>
              </p:ext>
            </p:extLst>
          </p:nvPr>
        </p:nvGraphicFramePr>
        <p:xfrm>
          <a:off x="487181" y="1226820"/>
          <a:ext cx="1440679" cy="145071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40679"/>
              </a:tblGrid>
              <a:tr h="32925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Route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RouteType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RouteNo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RouteName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985522"/>
              </p:ext>
            </p:extLst>
          </p:nvPr>
        </p:nvGraphicFramePr>
        <p:xfrm>
          <a:off x="3349879" y="952149"/>
          <a:ext cx="1808861" cy="201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08861"/>
              </a:tblGrid>
              <a:tr h="3106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PathInfo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FromStationID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ToStationID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RouteID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MiddlePoints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PathInfoNo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>
            <a:stCxn id="5" idx="3"/>
            <a:endCxn id="6" idx="1"/>
          </p:cNvCxnSpPr>
          <p:nvPr/>
        </p:nvCxnSpPr>
        <p:spPr>
          <a:xfrm>
            <a:off x="1927860" y="1952179"/>
            <a:ext cx="1422019" cy="58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49123" y="25744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158740" y="1790349"/>
            <a:ext cx="161544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668141" y="1498498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start</a:t>
            </a:r>
            <a:endParaRPr lang="en-US" sz="1600" dirty="0">
              <a:latin typeface="Cambria" panose="02040503050406030204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158740" y="2255169"/>
            <a:ext cx="161544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68141" y="1958365"/>
            <a:ext cx="562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stop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35999" y="1930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64975" y="1560053"/>
                <a:ext cx="248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975" y="1560053"/>
                <a:ext cx="248465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2195" r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64975" y="2026832"/>
                <a:ext cx="248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975" y="2026832"/>
                <a:ext cx="248465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2195" r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040144"/>
              </p:ext>
            </p:extLst>
          </p:nvPr>
        </p:nvGraphicFramePr>
        <p:xfrm>
          <a:off x="342017" y="3920950"/>
          <a:ext cx="1749039" cy="185924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Trip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RouteID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TripNo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StartTime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EndTime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Straight Connector 19"/>
          <p:cNvCxnSpPr>
            <a:stCxn id="5" idx="2"/>
            <a:endCxn id="19" idx="0"/>
          </p:cNvCxnSpPr>
          <p:nvPr/>
        </p:nvCxnSpPr>
        <p:spPr>
          <a:xfrm>
            <a:off x="1207520" y="2677539"/>
            <a:ext cx="9016" cy="12434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949123" y="3665644"/>
                <a:ext cx="248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123" y="3665644"/>
                <a:ext cx="24846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5000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2184175" y="1657313"/>
            <a:ext cx="917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includes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2909" y="3135444"/>
            <a:ext cx="917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includes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85655" y="16265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101414" y="1684990"/>
                <a:ext cx="248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414" y="1684990"/>
                <a:ext cx="248465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4634" r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6516845" y="14732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06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 smtClean="0">
                <a:latin typeface="Cambria" panose="02040503050406030204" pitchFamily="18" charset="0"/>
              </a:rPr>
              <a:t>ROUTE</a:t>
            </a:r>
          </a:p>
          <a:p>
            <a:pPr algn="ctr"/>
            <a:r>
              <a:rPr lang="en-US" sz="2000" dirty="0" smtClean="0">
                <a:latin typeface="Cambria" panose="02040503050406030204" pitchFamily="18" charset="0"/>
              </a:rPr>
              <a:t>Route: </a:t>
            </a:r>
            <a:r>
              <a:rPr lang="en-US" sz="2000" dirty="0" smtClean="0">
                <a:latin typeface="Cambria" panose="02040503050406030204" pitchFamily="18" charset="0"/>
              </a:rPr>
              <a:t>represent the </a:t>
            </a:r>
            <a:r>
              <a:rPr lang="en-US" sz="2000" dirty="0" smtClean="0">
                <a:latin typeface="Cambria" panose="02040503050406030204" pitchFamily="18" charset="0"/>
              </a:rPr>
              <a:t>route </a:t>
            </a:r>
            <a:r>
              <a:rPr lang="en-US" sz="2000" dirty="0" smtClean="0">
                <a:latin typeface="Cambria" panose="02040503050406030204" pitchFamily="18" charset="0"/>
              </a:rPr>
              <a:t>of bus.</a:t>
            </a:r>
            <a:endParaRPr lang="en-US" sz="2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2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" y="941070"/>
            <a:ext cx="8580120" cy="497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8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468763"/>
              </p:ext>
            </p:extLst>
          </p:nvPr>
        </p:nvGraphicFramePr>
        <p:xfrm>
          <a:off x="137160" y="83819"/>
          <a:ext cx="8557260" cy="5514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940"/>
                <a:gridCol w="4381500"/>
                <a:gridCol w="3512820"/>
              </a:tblGrid>
              <a:tr h="39433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Index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Sample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Route’s id</a:t>
                      </a:r>
                      <a:endParaRPr lang="en-US" dirty="0"/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Stop station’s ID</a:t>
                      </a:r>
                      <a:endParaRPr lang="en-US" dirty="0"/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Stop station’s ID</a:t>
                      </a:r>
                      <a:endParaRPr lang="en-US" dirty="0"/>
                    </a:p>
                  </a:txBody>
                  <a:tcPr/>
                </a:tc>
              </a:tr>
              <a:tr h="3067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106.70589000000001,10.776800000000001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Middle points</a:t>
                      </a:r>
                      <a:endParaRPr lang="en-US" dirty="0"/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True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Turn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isgo</a:t>
                      </a:r>
                      <a:r>
                        <a:rPr lang="en-US" baseline="0" dirty="0" smtClean="0"/>
                        <a:t> parameter)</a:t>
                      </a:r>
                      <a:endParaRPr lang="en-US" dirty="0"/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Order</a:t>
                      </a:r>
                      <a:r>
                        <a:rPr lang="en-US" baseline="0" dirty="0" smtClean="0"/>
                        <a:t> in route</a:t>
                      </a:r>
                      <a:endParaRPr lang="en-US" dirty="0"/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468.747807122203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Distance</a:t>
                      </a:r>
                      <a:endParaRPr lang="en-US" dirty="0"/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Công Trường Mê Linh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Start station’s name</a:t>
                      </a:r>
                      <a:endParaRPr lang="en-US" dirty="0"/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106.705856990563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Start station’s longitude</a:t>
                      </a:r>
                      <a:endParaRPr lang="en-US" dirty="0"/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10.7767894851893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Start station’s latitude</a:t>
                      </a:r>
                      <a:endParaRPr lang="en-US" dirty="0"/>
                    </a:p>
                  </a:txBody>
                  <a:tcPr/>
                </a:tc>
              </a:tr>
              <a:tr h="3067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Bus number</a:t>
                      </a:r>
                      <a:endParaRPr lang="en-US" dirty="0"/>
                    </a:p>
                  </a:txBody>
                  <a:tcPr/>
                </a:tc>
              </a:tr>
              <a:tr h="3067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Bến</a:t>
                      </a:r>
                      <a:r>
                        <a:rPr lang="en-US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Thành</a:t>
                      </a:r>
                      <a:r>
                        <a:rPr lang="en-US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BX </a:t>
                      </a:r>
                      <a:r>
                        <a:rPr lang="en-US" sz="1800" b="1" i="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Chợ</a:t>
                      </a:r>
                      <a:r>
                        <a:rPr lang="en-US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Lớn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Bus name</a:t>
                      </a:r>
                      <a:endParaRPr lang="en-US" dirty="0"/>
                    </a:p>
                  </a:txBody>
                  <a:tcPr/>
                </a:tc>
              </a:tr>
              <a:tr h="3067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Start</a:t>
                      </a:r>
                      <a:r>
                        <a:rPr lang="en-US" baseline="0" dirty="0" smtClean="0"/>
                        <a:t> station’s address</a:t>
                      </a:r>
                      <a:endParaRPr lang="en-US" dirty="0"/>
                    </a:p>
                  </a:txBody>
                  <a:tcPr/>
                </a:tc>
              </a:tr>
              <a:tr h="3067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BX06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Start station’s code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69620" y="5867400"/>
            <a:ext cx="749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http://mapbus.ebms.vn/ajax.aspx?action=listRouteStations&amp;</a:t>
            </a:r>
            <a:r>
              <a:rPr lang="en-US" dirty="0" smtClean="0">
                <a:solidFill>
                  <a:srgbClr val="FF0000"/>
                </a:solidFill>
              </a:rPr>
              <a:t>rid=1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rgbClr val="FF0000"/>
                </a:solidFill>
              </a:rPr>
              <a:t>isgo=true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985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032903"/>
              </p:ext>
            </p:extLst>
          </p:nvPr>
        </p:nvGraphicFramePr>
        <p:xfrm>
          <a:off x="106679" y="81588"/>
          <a:ext cx="5542281" cy="6329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366"/>
                <a:gridCol w="4813915"/>
              </a:tblGrid>
              <a:tr h="38577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11806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8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True</a:t>
                      </a:r>
                      <a:endParaRPr lang="en-US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5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7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01320" y="6410960"/>
            <a:ext cx="749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http://mapbus.ebms.vn/ajax.aspx?action=listRouteStations&amp;</a:t>
            </a:r>
            <a:r>
              <a:rPr lang="en-US" dirty="0" smtClean="0">
                <a:solidFill>
                  <a:srgbClr val="FF0000"/>
                </a:solidFill>
              </a:rPr>
              <a:t>rid=1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rgbClr val="FF0000"/>
                </a:solidFill>
              </a:rPr>
              <a:t>isgo=true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558383"/>
              </p:ext>
            </p:extLst>
          </p:nvPr>
        </p:nvGraphicFramePr>
        <p:xfrm>
          <a:off x="7147697" y="114549"/>
          <a:ext cx="1749039" cy="74369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Route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RouteType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3700329" y="623843"/>
            <a:ext cx="3452501" cy="23073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338" y="1358782"/>
            <a:ext cx="2659731" cy="4901013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7058826" y="2008262"/>
            <a:ext cx="162370" cy="3931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981914" y="2931208"/>
            <a:ext cx="239282" cy="3931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041735" y="3854154"/>
            <a:ext cx="358922" cy="3183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7725398" y="4461582"/>
            <a:ext cx="17092" cy="4437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629970" y="5451470"/>
            <a:ext cx="17092" cy="4437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700329" y="3015348"/>
            <a:ext cx="3281585" cy="8388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1" y="79308"/>
            <a:ext cx="6784756" cy="443863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3700329" y="367469"/>
            <a:ext cx="2956845" cy="2469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40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80394"/>
              </p:ext>
            </p:extLst>
          </p:nvPr>
        </p:nvGraphicFramePr>
        <p:xfrm>
          <a:off x="106679" y="81588"/>
          <a:ext cx="5562601" cy="6199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036"/>
                <a:gridCol w="4831565"/>
              </a:tblGrid>
              <a:tr h="37757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1054082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5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7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35940" y="6326108"/>
            <a:ext cx="749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http://mapbus.ebms.vn/ajax.aspx?action=listRouteStations&amp;</a:t>
            </a:r>
            <a:r>
              <a:rPr lang="en-US" dirty="0" smtClean="0">
                <a:solidFill>
                  <a:srgbClr val="FF0000"/>
                </a:solidFill>
              </a:rPr>
              <a:t>rid=1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rgbClr val="FF0000"/>
                </a:solidFill>
              </a:rPr>
              <a:t>isgo=true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391374"/>
              </p:ext>
            </p:extLst>
          </p:nvPr>
        </p:nvGraphicFramePr>
        <p:xfrm>
          <a:off x="6802452" y="1384416"/>
          <a:ext cx="1749039" cy="111554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Route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RouteType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RouteNo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3474720" y="2341548"/>
            <a:ext cx="3392378" cy="26876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2" y="290816"/>
            <a:ext cx="6784756" cy="44386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341832" y="615297"/>
            <a:ext cx="2593079" cy="44139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87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963055"/>
              </p:ext>
            </p:extLst>
          </p:nvPr>
        </p:nvGraphicFramePr>
        <p:xfrm>
          <a:off x="106679" y="81588"/>
          <a:ext cx="5501641" cy="618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002"/>
                <a:gridCol w="4774639"/>
              </a:tblGrid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1050981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5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7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err="1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</a:t>
                      </a:r>
                      <a:r>
                        <a:rPr lang="en-US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err="1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Thành</a:t>
                      </a:r>
                      <a:r>
                        <a:rPr lang="en-US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- BX </a:t>
                      </a:r>
                      <a:r>
                        <a:rPr lang="en-US" sz="1800" b="1" i="0" kern="1200" dirty="0" err="1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Chợ</a:t>
                      </a:r>
                      <a:r>
                        <a:rPr lang="en-US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err="1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Lớn</a:t>
                      </a:r>
                      <a:endParaRPr lang="en-US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17220" y="6344920"/>
            <a:ext cx="749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http://mapbus.ebms.vn/ajax.aspx?action=listRouteStations&amp;</a:t>
            </a:r>
            <a:r>
              <a:rPr lang="en-US" dirty="0" smtClean="0">
                <a:solidFill>
                  <a:srgbClr val="FF0000"/>
                </a:solidFill>
              </a:rPr>
              <a:t>rid=1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rgbClr val="FF0000"/>
                </a:solidFill>
              </a:rPr>
              <a:t>isgo=true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562370"/>
              </p:ext>
            </p:extLst>
          </p:nvPr>
        </p:nvGraphicFramePr>
        <p:xfrm>
          <a:off x="6694205" y="2349666"/>
          <a:ext cx="1749039" cy="148739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Route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RouteType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RouteNo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RouteName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4480560" y="3640508"/>
            <a:ext cx="2279163" cy="1774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3" y="672289"/>
            <a:ext cx="6784756" cy="443863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 flipV="1">
            <a:off x="1640793" y="1034041"/>
            <a:ext cx="1162229" cy="41874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86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900</TotalTime>
  <Words>1025</Words>
  <Application>Microsoft Office PowerPoint</Application>
  <PresentationFormat>On-screen Show (4:3)</PresentationFormat>
  <Paragraphs>592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Cambria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Tiến Đạt Ngô</dc:creator>
  <cp:lastModifiedBy>Tiến Đạt Ngô</cp:lastModifiedBy>
  <cp:revision>94</cp:revision>
  <dcterms:created xsi:type="dcterms:W3CDTF">2015-12-09T03:14:50Z</dcterms:created>
  <dcterms:modified xsi:type="dcterms:W3CDTF">2015-12-10T16:35:09Z</dcterms:modified>
</cp:coreProperties>
</file>