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4" r:id="rId2"/>
    <p:sldId id="28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/>
    <p:restoredTop sz="95560" autoAdjust="0"/>
  </p:normalViewPr>
  <p:slideViewPr>
    <p:cSldViewPr snapToGrid="0" snapToObjects="1"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36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07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ngoan\Desktop\image\Manag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61" y="3225421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goan\Desktop\image\compan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82" y="307454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3"/>
            <a:endCxn id="2051" idx="1"/>
          </p:cNvCxnSpPr>
          <p:nvPr/>
        </p:nvCxnSpPr>
        <p:spPr>
          <a:xfrm>
            <a:off x="2402509" y="3760345"/>
            <a:ext cx="317277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ngoan\Desktop\image\System-Hom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0" y="501346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0" y="559054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007940" y="5590548"/>
            <a:ext cx="1212932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7940" y="5590548"/>
            <a:ext cx="1212932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7415" y="23572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0630" y="38233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53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6237" y="46026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104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07586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503</Words>
  <Application>Microsoft Office PowerPoint</Application>
  <PresentationFormat>On-screen Show (4:3)</PresentationFormat>
  <Paragraphs>98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biz</vt:lpstr>
      <vt:lpstr>Scenario</vt:lpstr>
      <vt:lpstr>Scenario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Demo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113</cp:revision>
  <dcterms:created xsi:type="dcterms:W3CDTF">2015-12-08T01:13:14Z</dcterms:created>
  <dcterms:modified xsi:type="dcterms:W3CDTF">2015-12-10T21:40:23Z</dcterms:modified>
</cp:coreProperties>
</file>