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315" r:id="rId2"/>
    <p:sldId id="316" r:id="rId3"/>
    <p:sldId id="317" r:id="rId4"/>
    <p:sldId id="318" r:id="rId5"/>
    <p:sldId id="323" r:id="rId6"/>
    <p:sldId id="345" r:id="rId7"/>
    <p:sldId id="324" r:id="rId8"/>
    <p:sldId id="348" r:id="rId9"/>
    <p:sldId id="349" r:id="rId10"/>
    <p:sldId id="322" r:id="rId11"/>
    <p:sldId id="346" r:id="rId12"/>
    <p:sldId id="350" r:id="rId13"/>
    <p:sldId id="347" r:id="rId14"/>
    <p:sldId id="330" r:id="rId15"/>
    <p:sldId id="331" r:id="rId16"/>
    <p:sldId id="332" r:id="rId17"/>
    <p:sldId id="333" r:id="rId18"/>
    <p:sldId id="334" r:id="rId19"/>
    <p:sldId id="337" r:id="rId20"/>
    <p:sldId id="335" r:id="rId21"/>
    <p:sldId id="338" r:id="rId22"/>
    <p:sldId id="340" r:id="rId23"/>
    <p:sldId id="341" r:id="rId24"/>
    <p:sldId id="342" r:id="rId25"/>
    <p:sldId id="343" r:id="rId26"/>
    <p:sldId id="326" r:id="rId27"/>
    <p:sldId id="34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16"/>
    <p:restoredTop sz="90586" autoAdjust="0"/>
  </p:normalViewPr>
  <p:slideViewPr>
    <p:cSldViewPr snapToGrid="0" snapToObjects="1">
      <p:cViewPr>
        <p:scale>
          <a:sx n="70" d="100"/>
          <a:sy n="70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38E9B-52C4-DC4B-9E8A-4837C38FE50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C3E7-3278-1243-886F-92FF82204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Ngoan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07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API…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32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..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class step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..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leg.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44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demo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demo)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8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Nhà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ở 4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65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Hôm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59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84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5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5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….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bus service do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result.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requesst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FPT service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audio. 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treaminze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wear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mobile</a:t>
            </a:r>
          </a:p>
          <a:p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text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bus..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text.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đẻ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synchonize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wear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0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API…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3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316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975" kern="0">
                <a:solidFill>
                  <a:srgbClr val="2388DB"/>
                </a:solidFill>
                <a:ea typeface="Arial"/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2307404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grpSp>
        <p:nvGrpSpPr>
          <p:cNvPr id="4" name="Group 3"/>
          <p:cNvGrpSpPr/>
          <p:nvPr/>
        </p:nvGrpSpPr>
        <p:grpSpPr>
          <a:xfrm>
            <a:off x="7497827" y="3161112"/>
            <a:ext cx="1219200" cy="1619310"/>
            <a:chOff x="6566972" y="3161112"/>
            <a:chExt cx="1219200" cy="1619310"/>
          </a:xfrm>
        </p:grpSpPr>
        <p:pic>
          <p:nvPicPr>
            <p:cNvPr id="9" name="Picture 3" descr="C:\Users\ngoan\Desktop\image\ngoa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6972" y="3161112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820545" y="4380312"/>
              <a:ext cx="7841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latin typeface="Cambria" pitchFamily="18" charset="0"/>
                  <a:cs typeface="Times New Roman" pitchFamily="18" charset="0"/>
                </a:rPr>
                <a:t>Thao</a:t>
              </a:r>
              <a:endParaRPr lang="en-US" sz="2000" b="1" dirty="0">
                <a:latin typeface="Cambria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5416" y="3015842"/>
            <a:ext cx="1254190" cy="1736777"/>
            <a:chOff x="4831392" y="3043645"/>
            <a:chExt cx="1254190" cy="1736777"/>
          </a:xfrm>
        </p:grpSpPr>
        <p:sp>
          <p:nvSpPr>
            <p:cNvPr id="12" name="TextBox 11"/>
            <p:cNvSpPr txBox="1"/>
            <p:nvPr/>
          </p:nvSpPr>
          <p:spPr>
            <a:xfrm>
              <a:off x="5115057" y="4380312"/>
              <a:ext cx="646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latin typeface="Cambria" pitchFamily="18" charset="0"/>
                  <a:cs typeface="Times New Roman" pitchFamily="18" charset="0"/>
                </a:rPr>
                <a:t>Quy</a:t>
              </a:r>
              <a:endParaRPr lang="en-US" sz="2000" b="1" dirty="0">
                <a:latin typeface="Cambria" pitchFamily="18" charset="0"/>
                <a:cs typeface="Times New Roman" pitchFamily="18" charset="0"/>
              </a:endParaRPr>
            </a:p>
          </p:txBody>
        </p:sp>
        <p:pic>
          <p:nvPicPr>
            <p:cNvPr id="14" name="Picture 2" descr="C:\Users\ngoan\Desktop\image\quy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1392" y="3043645"/>
              <a:ext cx="1254190" cy="125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433917" y="3161112"/>
            <a:ext cx="1219200" cy="1701787"/>
            <a:chOff x="1209565" y="3078635"/>
            <a:chExt cx="1219200" cy="1701787"/>
          </a:xfrm>
        </p:grpSpPr>
        <p:sp>
          <p:nvSpPr>
            <p:cNvPr id="10" name="TextBox 9"/>
            <p:cNvSpPr txBox="1"/>
            <p:nvPr/>
          </p:nvSpPr>
          <p:spPr>
            <a:xfrm>
              <a:off x="1353333" y="4380312"/>
              <a:ext cx="9316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latin typeface="Cambria" pitchFamily="18" charset="0"/>
                  <a:cs typeface="Times New Roman" pitchFamily="18" charset="0"/>
                </a:rPr>
                <a:t>Ngoan</a:t>
              </a:r>
              <a:endParaRPr lang="en-US" sz="2000" b="1" dirty="0">
                <a:latin typeface="Cambria" pitchFamily="18" charset="0"/>
                <a:cs typeface="Times New Roman" pitchFamily="18" charset="0"/>
              </a:endParaRPr>
            </a:p>
          </p:txBody>
        </p:sp>
        <p:pic>
          <p:nvPicPr>
            <p:cNvPr id="15" name="Picture 3" descr="C:\Users\ngoan\Desktop\image\tha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565" y="307863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2708075" y="3161112"/>
            <a:ext cx="1219200" cy="1619310"/>
            <a:chOff x="3035621" y="3161112"/>
            <a:chExt cx="1219200" cy="1619310"/>
          </a:xfrm>
        </p:grpSpPr>
        <p:sp>
          <p:nvSpPr>
            <p:cNvPr id="11" name="TextBox 10"/>
            <p:cNvSpPr txBox="1"/>
            <p:nvPr/>
          </p:nvSpPr>
          <p:spPr>
            <a:xfrm>
              <a:off x="3188021" y="4380312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ambria" pitchFamily="18" charset="0"/>
                  <a:cs typeface="Times New Roman" pitchFamily="18" charset="0"/>
                </a:rPr>
                <a:t>Nam</a:t>
              </a:r>
              <a:endParaRPr lang="en-US" sz="2000" b="1" dirty="0">
                <a:latin typeface="Cambria" pitchFamily="18" charset="0"/>
                <a:cs typeface="Times New Roman" pitchFamily="18" charset="0"/>
              </a:endParaRPr>
            </a:p>
          </p:txBody>
        </p:sp>
        <p:pic>
          <p:nvPicPr>
            <p:cNvPr id="16" name="Picture 4" descr="C:\Users\ngoan\Desktop\image\nam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5621" y="3161112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946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ngoan\Desktop\motorAtritur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43"/>
          <a:stretch/>
        </p:blipFill>
        <p:spPr bwMode="auto">
          <a:xfrm>
            <a:off x="1719618" y="2766089"/>
            <a:ext cx="5486400" cy="287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Algorithm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32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34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03" y="1677833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7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Algorithm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32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34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03" y="1677833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127342"/>
              </p:ext>
            </p:extLst>
          </p:nvPr>
        </p:nvGraphicFramePr>
        <p:xfrm>
          <a:off x="5269260" y="1878662"/>
          <a:ext cx="3638248" cy="230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562"/>
                <a:gridCol w="909562"/>
                <a:gridCol w="909562"/>
                <a:gridCol w="909562"/>
              </a:tblGrid>
              <a:tr h="3287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Start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Middle</a:t>
                      </a:r>
                      <a:r>
                        <a:rPr lang="en-US" sz="1400" baseline="0" dirty="0" smtClean="0">
                          <a:latin typeface="Cambria" pitchFamily="18" charset="0"/>
                        </a:rPr>
                        <a:t> 1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Middle 2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End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5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7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2"/>
            <a:endCxn id="18" idx="0"/>
          </p:cNvCxnSpPr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3"/>
            <a:endCxn id="20" idx="1"/>
          </p:cNvCxnSpPr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4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30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4" y="2860624"/>
            <a:ext cx="3831618" cy="326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7" y="3029802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3" y="2977626"/>
            <a:ext cx="3831619" cy="394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6" y="321475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538487" y="2977626"/>
            <a:ext cx="3585955" cy="939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19120" y="376067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1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476016"/>
            <a:chOff x="6520756" y="2169995"/>
            <a:chExt cx="1808322" cy="147601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99216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1924327" y="3079631"/>
            <a:ext cx="4200115" cy="1574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4960" y="4497667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1828791" y="3229756"/>
            <a:ext cx="4295651" cy="1656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9424" y="472968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grpSp>
        <p:nvGrpSpPr>
          <p:cNvPr id="21" name="Group 20"/>
          <p:cNvGrpSpPr/>
          <p:nvPr/>
        </p:nvGrpSpPr>
        <p:grpSpPr>
          <a:xfrm>
            <a:off x="2434617" y="3161112"/>
            <a:ext cx="1766116" cy="2343471"/>
            <a:chOff x="2434617" y="3161112"/>
            <a:chExt cx="1766116" cy="2343471"/>
          </a:xfrm>
        </p:grpSpPr>
        <p:grpSp>
          <p:nvGrpSpPr>
            <p:cNvPr id="3" name="Group 2"/>
            <p:cNvGrpSpPr/>
            <p:nvPr/>
          </p:nvGrpSpPr>
          <p:grpSpPr>
            <a:xfrm>
              <a:off x="2708075" y="3161112"/>
              <a:ext cx="1219200" cy="1619310"/>
              <a:chOff x="3035621" y="3161112"/>
              <a:chExt cx="1219200" cy="16193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188021" y="4380312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Cambria" pitchFamily="18" charset="0"/>
                    <a:cs typeface="Times New Roman" pitchFamily="18" charset="0"/>
                  </a:rPr>
                  <a:t>Nam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6" name="Picture 4" descr="C:\Users\ngoan\Desktop\image\nam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5621" y="3161112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2434617" y="5135251"/>
              <a:ext cx="1766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Bến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xe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quận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  <a:latin typeface="Cambria" pitchFamily="18" charset="0"/>
                </a:rPr>
                <a:t>8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63103" y="3015842"/>
            <a:ext cx="1518816" cy="2638032"/>
            <a:chOff x="5163103" y="3015842"/>
            <a:chExt cx="1518816" cy="2638032"/>
          </a:xfrm>
        </p:grpSpPr>
        <p:grpSp>
          <p:nvGrpSpPr>
            <p:cNvPr id="7" name="Group 6"/>
            <p:cNvGrpSpPr/>
            <p:nvPr/>
          </p:nvGrpSpPr>
          <p:grpSpPr>
            <a:xfrm>
              <a:off x="5295416" y="3015842"/>
              <a:ext cx="1254190" cy="1736777"/>
              <a:chOff x="4831392" y="3043645"/>
              <a:chExt cx="1254190" cy="173677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115057" y="4380312"/>
                <a:ext cx="6460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>
                    <a:latin typeface="Cambria" pitchFamily="18" charset="0"/>
                    <a:cs typeface="Times New Roman" pitchFamily="18" charset="0"/>
                  </a:rPr>
                  <a:t>Quy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4" name="Picture 2" descr="C:\Users\ngoan\Desktop\image\quy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1392" y="3043645"/>
                <a:ext cx="1254190" cy="1254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5163103" y="5007543"/>
              <a:ext cx="1518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280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Nguyễn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Đình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Chiểu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82893" y="3161112"/>
            <a:ext cx="1449067" cy="2492762"/>
            <a:chOff x="7382893" y="3161112"/>
            <a:chExt cx="1449067" cy="2492762"/>
          </a:xfrm>
        </p:grpSpPr>
        <p:grpSp>
          <p:nvGrpSpPr>
            <p:cNvPr id="4" name="Group 3"/>
            <p:cNvGrpSpPr/>
            <p:nvPr/>
          </p:nvGrpSpPr>
          <p:grpSpPr>
            <a:xfrm>
              <a:off x="7497827" y="3161112"/>
              <a:ext cx="1219200" cy="1619310"/>
              <a:chOff x="6566972" y="3161112"/>
              <a:chExt cx="1219200" cy="1619310"/>
            </a:xfrm>
          </p:grpSpPr>
          <p:pic>
            <p:nvPicPr>
              <p:cNvPr id="9" name="Picture 3" descr="C:\Users\ngoan\Desktop\image\ngoan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6972" y="3161112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820545" y="4380312"/>
                <a:ext cx="7841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Thao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382893" y="5007543"/>
              <a:ext cx="1449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VinCom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Lê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Thánh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 smtClean="0">
                  <a:solidFill>
                    <a:srgbClr val="FF0000"/>
                  </a:solidFill>
                  <a:latin typeface="Cambria" pitchFamily="18" charset="0"/>
                </a:rPr>
                <a:t>Tôn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8842" y="3161113"/>
            <a:ext cx="1509350" cy="2481970"/>
            <a:chOff x="288842" y="3161113"/>
            <a:chExt cx="1509350" cy="2481970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3"/>
              <a:ext cx="1219200" cy="1619310"/>
              <a:chOff x="1209565" y="3078635"/>
              <a:chExt cx="1219200" cy="170178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353333" y="4380312"/>
                <a:ext cx="9316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Ngoan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288842" y="4996752"/>
              <a:ext cx="1509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02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865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56962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0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1111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815287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316732"/>
            <a:chOff x="6520756" y="2169995"/>
            <a:chExt cx="1808322" cy="131673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83288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879677" y="2999989"/>
            <a:ext cx="3244765" cy="1832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0310" y="4675111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557903"/>
            <a:chOff x="6520756" y="2169995"/>
            <a:chExt cx="1808322" cy="1557903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0740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756845" y="3120574"/>
            <a:ext cx="3367597" cy="1138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37478" y="410189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OverviewPolyline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661310" y="3229756"/>
            <a:ext cx="3463132" cy="2922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91822" y="5971671"/>
            <a:ext cx="1569488" cy="3614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Class Diagram</a:t>
            </a:r>
            <a:endParaRPr dirty="0"/>
          </a:p>
        </p:txBody>
      </p:sp>
      <p:grpSp>
        <p:nvGrpSpPr>
          <p:cNvPr id="29" name="Group 28"/>
          <p:cNvGrpSpPr/>
          <p:nvPr/>
        </p:nvGrpSpPr>
        <p:grpSpPr>
          <a:xfrm>
            <a:off x="1293135" y="2894808"/>
            <a:ext cx="6554333" cy="1945544"/>
            <a:chOff x="1293135" y="2241679"/>
            <a:chExt cx="6554333" cy="1945544"/>
          </a:xfrm>
        </p:grpSpPr>
        <p:grpSp>
          <p:nvGrpSpPr>
            <p:cNvPr id="28" name="Group 27"/>
            <p:cNvGrpSpPr/>
            <p:nvPr/>
          </p:nvGrpSpPr>
          <p:grpSpPr>
            <a:xfrm>
              <a:off x="3101457" y="2241679"/>
              <a:ext cx="2937690" cy="411203"/>
              <a:chOff x="3101457" y="2241679"/>
              <a:chExt cx="2937690" cy="411203"/>
            </a:xfrm>
          </p:grpSpPr>
          <p:cxnSp>
            <p:nvCxnSpPr>
              <p:cNvPr id="21" name="Straight Connector 20"/>
              <p:cNvCxnSpPr>
                <a:stCxn id="26" idx="3"/>
                <a:endCxn id="18" idx="1"/>
              </p:cNvCxnSpPr>
              <p:nvPr/>
            </p:nvCxnSpPr>
            <p:spPr>
              <a:xfrm>
                <a:off x="3101457" y="2652882"/>
                <a:ext cx="293769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211708" y="2241679"/>
                <a:ext cx="3890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1</a:t>
                </a:r>
                <a:endParaRPr lang="en-US" sz="1600" dirty="0">
                  <a:latin typeface="Cambria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687515" y="2310162"/>
                    <a:ext cx="2484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7515" y="2310162"/>
                    <a:ext cx="248465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14634" r="-97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6039146" y="2410956"/>
              <a:ext cx="1808322" cy="1776267"/>
              <a:chOff x="6520756" y="2169995"/>
              <a:chExt cx="1808322" cy="1776267"/>
            </a:xfrm>
          </p:grpSpPr>
          <p:sp>
            <p:nvSpPr>
              <p:cNvPr id="17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Instructions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Maneuver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Polyline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8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Step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293135" y="2410956"/>
              <a:ext cx="1808322" cy="1776267"/>
              <a:chOff x="6520756" y="2169995"/>
              <a:chExt cx="1808322" cy="1776267"/>
            </a:xfrm>
          </p:grpSpPr>
          <p:sp>
            <p:nvSpPr>
              <p:cNvPr id="25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StartAddress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EndAddress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OverviewPolyline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6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Leg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58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Demo four points optimize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708318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Start location:</a:t>
            </a:r>
            <a:r>
              <a:rPr lang="en-US" sz="2100" dirty="0">
                <a:solidFill>
                  <a:srgbClr val="000000"/>
                </a:solidFill>
              </a:rPr>
              <a:t>  </a:t>
            </a:r>
            <a:r>
              <a:rPr lang="en-US" sz="2100" dirty="0" err="1">
                <a:solidFill>
                  <a:srgbClr val="000000"/>
                </a:solidFill>
              </a:rPr>
              <a:t>Bến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xe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quận</a:t>
            </a:r>
            <a:r>
              <a:rPr lang="en-US" sz="2100" dirty="0">
                <a:solidFill>
                  <a:srgbClr val="000000"/>
                </a:solidFill>
              </a:rPr>
              <a:t> 8</a:t>
            </a:r>
            <a:endParaRPr lang="en-US" sz="2100" dirty="0"/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First middle location: </a:t>
            </a:r>
            <a:r>
              <a:rPr lang="en-US" sz="2100" dirty="0">
                <a:solidFill>
                  <a:srgbClr val="000000"/>
                </a:solidFill>
              </a:rPr>
              <a:t>280 </a:t>
            </a:r>
            <a:r>
              <a:rPr lang="en-US" sz="2100" dirty="0" err="1">
                <a:solidFill>
                  <a:srgbClr val="000000"/>
                </a:solidFill>
              </a:rPr>
              <a:t>Nguyễn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Đình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Chiểu</a:t>
            </a:r>
            <a:endParaRPr lang="en-US" sz="2100" dirty="0">
              <a:solidFill>
                <a:srgbClr val="000000"/>
              </a:solidFill>
            </a:endParaRP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Second middle location: </a:t>
            </a:r>
            <a:r>
              <a:rPr lang="en-US" sz="2100" dirty="0" err="1">
                <a:solidFill>
                  <a:srgbClr val="000000"/>
                </a:solidFill>
              </a:rPr>
              <a:t>VinCom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Lê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Thánh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Tôn</a:t>
            </a:r>
            <a:r>
              <a:rPr lang="en-US" sz="2100" dirty="0"/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End location: </a:t>
            </a:r>
            <a:r>
              <a:rPr lang="en-US" sz="2100" dirty="0" err="1">
                <a:solidFill>
                  <a:srgbClr val="000000"/>
                </a:solidFill>
              </a:rPr>
              <a:t>Công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Viên</a:t>
            </a:r>
            <a:r>
              <a:rPr lang="en-US" sz="2100" dirty="0">
                <a:solidFill>
                  <a:srgbClr val="000000"/>
                </a:solidFill>
              </a:rPr>
              <a:t> Tao </a:t>
            </a:r>
            <a:r>
              <a:rPr lang="en-US" sz="2100" dirty="0" err="1">
                <a:solidFill>
                  <a:srgbClr val="000000"/>
                </a:solidFill>
              </a:rPr>
              <a:t>Đàn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288842" y="3161113"/>
            <a:ext cx="1509350" cy="2481970"/>
            <a:chOff x="288842" y="3161113"/>
            <a:chExt cx="1509350" cy="2481970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3"/>
              <a:ext cx="1219200" cy="1619310"/>
              <a:chOff x="1209565" y="3078635"/>
              <a:chExt cx="1219200" cy="170178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353333" y="4380312"/>
                <a:ext cx="9316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Ngoan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288842" y="4996752"/>
              <a:ext cx="1509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434617" y="3161112"/>
            <a:ext cx="1766116" cy="2851303"/>
            <a:chOff x="2434617" y="3161112"/>
            <a:chExt cx="1766116" cy="2851303"/>
          </a:xfrm>
        </p:grpSpPr>
        <p:grpSp>
          <p:nvGrpSpPr>
            <p:cNvPr id="21" name="Group 20"/>
            <p:cNvGrpSpPr/>
            <p:nvPr/>
          </p:nvGrpSpPr>
          <p:grpSpPr>
            <a:xfrm>
              <a:off x="2434617" y="3161112"/>
              <a:ext cx="1766116" cy="2343471"/>
              <a:chOff x="2434617" y="3161112"/>
              <a:chExt cx="1766116" cy="2343471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708075" y="3161112"/>
                <a:ext cx="1219200" cy="1619310"/>
                <a:chOff x="3035621" y="3161112"/>
                <a:chExt cx="1219200" cy="1619310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3188021" y="4380312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mbria" pitchFamily="18" charset="0"/>
                      <a:cs typeface="Times New Roman" pitchFamily="18" charset="0"/>
                    </a:rPr>
                    <a:t>Nam</a:t>
                  </a:r>
                  <a:endParaRPr lang="en-US" sz="2000" b="1" dirty="0">
                    <a:latin typeface="Cambria" pitchFamily="18" charset="0"/>
                    <a:cs typeface="Times New Roman" pitchFamily="18" charset="0"/>
                  </a:endParaRPr>
                </a:p>
              </p:txBody>
            </p:sp>
            <p:pic>
              <p:nvPicPr>
                <p:cNvPr id="16" name="Picture 4" descr="C:\Users\ngoan\Desktop\image\nam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35621" y="3161112"/>
                  <a:ext cx="1219200" cy="1219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7" name="TextBox 16"/>
              <p:cNvSpPr txBox="1"/>
              <p:nvPr/>
            </p:nvSpPr>
            <p:spPr>
              <a:xfrm>
                <a:off x="2434617" y="5135251"/>
                <a:ext cx="1766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Bến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xe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quận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  <a:latin typeface="Cambria" pitchFamily="18" charset="0"/>
                  </a:rPr>
                  <a:t>8</a:t>
                </a:r>
                <a:endParaRPr lang="en-US" dirty="0">
                  <a:solidFill>
                    <a:srgbClr val="FF0000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733599" y="5643083"/>
              <a:ext cx="11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Sinh</a:t>
              </a:r>
              <a:r>
                <a:rPr lang="en-US" i="1" dirty="0" smtClean="0">
                  <a:solidFill>
                    <a:srgbClr val="00B050"/>
                  </a:solidFill>
                  <a:latin typeface="Cambria" pitchFamily="18" charset="0"/>
                </a:rPr>
                <a:t> </a:t>
              </a:r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Nhật</a:t>
              </a:r>
              <a:endParaRPr lang="en-US" i="1" dirty="0">
                <a:solidFill>
                  <a:srgbClr val="00B050"/>
                </a:solidFill>
                <a:latin typeface="Cambria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63103" y="3015842"/>
            <a:ext cx="1518816" cy="2996573"/>
            <a:chOff x="5163103" y="3015842"/>
            <a:chExt cx="1518816" cy="2996573"/>
          </a:xfrm>
        </p:grpSpPr>
        <p:grpSp>
          <p:nvGrpSpPr>
            <p:cNvPr id="22" name="Group 21"/>
            <p:cNvGrpSpPr/>
            <p:nvPr/>
          </p:nvGrpSpPr>
          <p:grpSpPr>
            <a:xfrm>
              <a:off x="5163103" y="3015842"/>
              <a:ext cx="1518816" cy="2638032"/>
              <a:chOff x="5163103" y="3015842"/>
              <a:chExt cx="1518816" cy="263803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295416" y="3015842"/>
                <a:ext cx="1254190" cy="1736777"/>
                <a:chOff x="4831392" y="3043645"/>
                <a:chExt cx="1254190" cy="1736777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5115057" y="4380312"/>
                  <a:ext cx="6460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err="1">
                      <a:latin typeface="Cambria" pitchFamily="18" charset="0"/>
                      <a:cs typeface="Times New Roman" pitchFamily="18" charset="0"/>
                    </a:rPr>
                    <a:t>Quy</a:t>
                  </a:r>
                  <a:endParaRPr lang="en-US" sz="2000" b="1" dirty="0">
                    <a:latin typeface="Cambria" pitchFamily="18" charset="0"/>
                    <a:cs typeface="Times New Roman" pitchFamily="18" charset="0"/>
                  </a:endParaRPr>
                </a:p>
              </p:txBody>
            </p:sp>
            <p:pic>
              <p:nvPicPr>
                <p:cNvPr id="14" name="Picture 2" descr="C:\Users\ngoan\Desktop\image\quy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31392" y="3043645"/>
                  <a:ext cx="1254190" cy="12541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" name="TextBox 17"/>
              <p:cNvSpPr txBox="1"/>
              <p:nvPr/>
            </p:nvSpPr>
            <p:spPr>
              <a:xfrm>
                <a:off x="5163103" y="5007543"/>
                <a:ext cx="1518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280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Nguyễn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Đình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Chiểu</a:t>
                </a:r>
                <a:endParaRPr lang="en-US" dirty="0">
                  <a:solidFill>
                    <a:srgbClr val="FF0000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339210" y="5643083"/>
              <a:ext cx="1166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Đám</a:t>
              </a:r>
              <a:r>
                <a:rPr lang="en-US" i="1" dirty="0" smtClean="0">
                  <a:solidFill>
                    <a:srgbClr val="00B050"/>
                  </a:solidFill>
                  <a:latin typeface="Cambria" pitchFamily="18" charset="0"/>
                </a:rPr>
                <a:t> </a:t>
              </a:r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Cưới</a:t>
              </a:r>
              <a:endParaRPr lang="en-US" i="1" dirty="0">
                <a:solidFill>
                  <a:srgbClr val="00B050"/>
                </a:solidFill>
                <a:latin typeface="Cambria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82893" y="3161112"/>
            <a:ext cx="1449067" cy="2862094"/>
            <a:chOff x="7382893" y="3161112"/>
            <a:chExt cx="1449067" cy="2862094"/>
          </a:xfrm>
        </p:grpSpPr>
        <p:grpSp>
          <p:nvGrpSpPr>
            <p:cNvPr id="23" name="Group 22"/>
            <p:cNvGrpSpPr/>
            <p:nvPr/>
          </p:nvGrpSpPr>
          <p:grpSpPr>
            <a:xfrm>
              <a:off x="7382893" y="3161112"/>
              <a:ext cx="1449067" cy="2492762"/>
              <a:chOff x="7382893" y="3161112"/>
              <a:chExt cx="1449067" cy="249276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7497827" y="3161112"/>
                <a:ext cx="1219200" cy="1619310"/>
                <a:chOff x="6566972" y="3161112"/>
                <a:chExt cx="1219200" cy="1619310"/>
              </a:xfrm>
            </p:grpSpPr>
            <p:pic>
              <p:nvPicPr>
                <p:cNvPr id="9" name="Picture 3" descr="C:\Users\ngoan\Desktop\image\ngoan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66972" y="3161112"/>
                  <a:ext cx="1219200" cy="1219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6820545" y="4380312"/>
                  <a:ext cx="78418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err="1" smtClean="0">
                      <a:latin typeface="Cambria" pitchFamily="18" charset="0"/>
                      <a:cs typeface="Times New Roman" pitchFamily="18" charset="0"/>
                    </a:rPr>
                    <a:t>Thao</a:t>
                  </a:r>
                  <a:endParaRPr lang="en-US" sz="2000" b="1" dirty="0">
                    <a:latin typeface="Cambria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82893" y="5007543"/>
                <a:ext cx="14490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VinCom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Lê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Thánh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  <a:latin typeface="Cambria" pitchFamily="18" charset="0"/>
                  </a:rPr>
                  <a:t>Tôn</a:t>
                </a:r>
                <a:endParaRPr lang="en-US" dirty="0">
                  <a:solidFill>
                    <a:srgbClr val="FF0000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647461" y="5653874"/>
              <a:ext cx="919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Tân</a:t>
              </a:r>
              <a:r>
                <a:rPr lang="en-US" i="1" dirty="0" smtClean="0">
                  <a:solidFill>
                    <a:srgbClr val="00B050"/>
                  </a:solidFill>
                  <a:latin typeface="Cambria" pitchFamily="18" charset="0"/>
                </a:rPr>
                <a:t> </a:t>
              </a:r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Gia</a:t>
              </a:r>
              <a:endParaRPr lang="en-US" i="1" dirty="0">
                <a:solidFill>
                  <a:srgbClr val="00B050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2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32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34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03" y="1677833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Best Order ?</a:t>
            </a:r>
            <a:endParaRPr lang="en-US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3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1028" name="Picture 4" descr="C:\Users\ngoan\Desktop\image\24598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27" idx="3"/>
            <a:endCxn id="1028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027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7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5892593" y="5274439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Search &gt; 2 points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4" descr="C:\Users\ngoan\Desktop\image\24598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12" idx="3"/>
            <a:endCxn id="9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2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pic>
        <p:nvPicPr>
          <p:cNvPr id="2050" name="Picture 2" descr="C:\Users\ngoan\Desktop\image\vista_1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26" y="367551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06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5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7" idx="3"/>
            <a:endCxn id="15" idx="1"/>
          </p:cNvCxnSpPr>
          <p:nvPr/>
        </p:nvCxnSpPr>
        <p:spPr>
          <a:xfrm flipV="1">
            <a:off x="5250281" y="4573524"/>
            <a:ext cx="2064919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2193" y="5059269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 optimize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8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737</Words>
  <Application>Microsoft Office PowerPoint</Application>
  <PresentationFormat>On-screen Show (4:3)</PresentationFormat>
  <Paragraphs>213</Paragraphs>
  <Slides>27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biz</vt:lpstr>
      <vt:lpstr>Scenario</vt:lpstr>
      <vt:lpstr>Scenario</vt:lpstr>
      <vt:lpstr>Scenario</vt:lpstr>
      <vt:lpstr>Scenario</vt:lpstr>
      <vt:lpstr>Problem</vt:lpstr>
      <vt:lpstr>Problem</vt:lpstr>
      <vt:lpstr>Solution</vt:lpstr>
      <vt:lpstr>Solution</vt:lpstr>
      <vt:lpstr>Solution</vt:lpstr>
      <vt:lpstr>Architecture</vt:lpstr>
      <vt:lpstr>Algorithm</vt:lpstr>
      <vt:lpstr>Algorithm</vt:lpstr>
      <vt:lpstr>Best Result</vt:lpstr>
      <vt:lpstr>Step</vt:lpstr>
      <vt:lpstr>Step</vt:lpstr>
      <vt:lpstr>Step</vt:lpstr>
      <vt:lpstr>Step</vt:lpstr>
      <vt:lpstr>Step</vt:lpstr>
      <vt:lpstr>Step</vt:lpstr>
      <vt:lpstr>Leg</vt:lpstr>
      <vt:lpstr>Leg</vt:lpstr>
      <vt:lpstr>Class Diagram</vt:lpstr>
      <vt:lpstr>Leg</vt:lpstr>
      <vt:lpstr>Leg</vt:lpstr>
      <vt:lpstr>Leg</vt:lpstr>
      <vt:lpstr>Class Diagram</vt:lpstr>
      <vt:lpstr>Demo four points optimize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Wear on Your Route</dc:title>
  <dc:creator>Huynh Quang Thao</dc:creator>
  <cp:lastModifiedBy>ngoan</cp:lastModifiedBy>
  <cp:revision>115</cp:revision>
  <dcterms:created xsi:type="dcterms:W3CDTF">2015-12-08T01:13:14Z</dcterms:created>
  <dcterms:modified xsi:type="dcterms:W3CDTF">2015-12-10T21:40:39Z</dcterms:modified>
</cp:coreProperties>
</file>