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23" r:id="rId2"/>
    <p:sldId id="324" r:id="rId3"/>
    <p:sldId id="325" r:id="rId4"/>
    <p:sldId id="338" r:id="rId5"/>
    <p:sldId id="339" r:id="rId6"/>
    <p:sldId id="340" r:id="rId7"/>
    <p:sldId id="341" r:id="rId8"/>
    <p:sldId id="327" r:id="rId9"/>
    <p:sldId id="343" r:id="rId10"/>
    <p:sldId id="344" r:id="rId11"/>
    <p:sldId id="345" r:id="rId12"/>
    <p:sldId id="33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62" autoAdjust="0"/>
    <p:restoredTop sz="89165" autoAdjust="0"/>
  </p:normalViewPr>
  <p:slideViewPr>
    <p:cSldViewPr snapToGrid="0">
      <p:cViewPr varScale="1">
        <p:scale>
          <a:sx n="65" d="100"/>
          <a:sy n="65" d="100"/>
        </p:scale>
        <p:origin x="-130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92A0F-7C57-3346-8BD8-BD37E7DB7057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D8968-C20D-B548-8F38-158084641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62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Chúng tôi đã cung cấp phần mềm hỗ trợ anh Khương</a:t>
            </a:r>
            <a:r>
              <a:rPr lang="vi-VN" baseline="0" dirty="0" smtClean="0"/>
              <a:t> khi tham gia giao thông. Anh Khương rất hài lòng về việc đó.</a:t>
            </a:r>
          </a:p>
          <a:p>
            <a:endParaRPr lang="vi-VN" baseline="0" dirty="0" smtClean="0"/>
          </a:p>
          <a:p>
            <a:r>
              <a:rPr lang="vi-VN" dirty="0" smtClean="0"/>
              <a:t>Tuy nhiên, tình hình Việt Nam hiện tại trộm cướp khắp nơi. Anh Khương sợ hãi và nhút nhát. Anh không muốn mất điện thoại của mình.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9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Việc trao nhận dữ liệu có thể sử dụng MessageAPI. </a:t>
            </a:r>
          </a:p>
          <a:p>
            <a:r>
              <a:rPr lang="vi-VN" dirty="0" smtClean="0"/>
              <a:t>MessageAPI là một giao thức tin cậy. </a:t>
            </a:r>
          </a:p>
          <a:p>
            <a:r>
              <a:rPr lang="vi-VN" dirty="0" smtClean="0"/>
              <a:t>Khi điện thoai và đồng hồ mất kết nối,</a:t>
            </a:r>
            <a:r>
              <a:rPr lang="vi-VN" baseline="0" dirty="0" smtClean="0"/>
              <a:t> dữ liệu sẽ được tự động lưu trữ và tự động gửi lại khi việc kết nối thành công.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3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Việc trao nhận dữ liệu có thể sử dụng MessageAPI. </a:t>
            </a:r>
          </a:p>
          <a:p>
            <a:r>
              <a:rPr lang="vi-VN" dirty="0" smtClean="0"/>
              <a:t>MessageAPI là một giao thức tin cậy. </a:t>
            </a:r>
          </a:p>
          <a:p>
            <a:r>
              <a:rPr lang="vi-VN" dirty="0" smtClean="0"/>
              <a:t>Khi điện thoai và đồng hồ mất kết nối,</a:t>
            </a:r>
            <a:r>
              <a:rPr lang="vi-VN" baseline="0" dirty="0" smtClean="0"/>
              <a:t> dữ liệu sẽ được tự động lưu trữ và tự động gửi lại khi việc kết nối thành công.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3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6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Hệ thống chúng tôi cung cấp phần mềm chạy trên đồng hồ thông minh.</a:t>
            </a:r>
          </a:p>
          <a:p>
            <a:endParaRPr lang="vi-VN" dirty="0" smtClean="0"/>
          </a:p>
          <a:p>
            <a:r>
              <a:rPr lang="vi-VN" dirty="0" smtClean="0"/>
              <a:t>Đồng hồ thông minh sẽ hỗ trợ coi bản đồ và thông báo khi anh Khương gần tới các ngã rẽ.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5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Trước hết. Điện thoại cần phải được pair với đồng hồ qua giao thức bluetooth.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10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Trước hết. Điện thoại cần phải được pair với đồng hồ qua giao thức bluetooth.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10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Trước hết. Điện thoại cần phải được pair với đồng hồ qua giao thức bluetooth.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10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Trước hết. Điện thoại cần phải được pair với đồng hồ qua giao thức bluetooth.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10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Trước hết. Điện thoại cần phải được pair với đồng hồ qua giao thức bluetooth.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10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Việc trao nhận dữ liệu có thể sử dụng MessageAPI. </a:t>
            </a:r>
          </a:p>
          <a:p>
            <a:r>
              <a:rPr lang="vi-VN" dirty="0" smtClean="0"/>
              <a:t>MessageAPI là một giao thức tin cậy. </a:t>
            </a:r>
          </a:p>
          <a:p>
            <a:r>
              <a:rPr lang="vi-VN" dirty="0" smtClean="0"/>
              <a:t>Khi điện thoai và đồng hồ mất kết nối,</a:t>
            </a:r>
            <a:r>
              <a:rPr lang="vi-VN" baseline="0" dirty="0" smtClean="0"/>
              <a:t> dữ liệu sẽ được tự động lưu trữ và tự động gửi lại khi việc kết nối thành công.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3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Việc trao nhận dữ liệu có thể sử dụng MessageAPI. </a:t>
            </a:r>
          </a:p>
          <a:p>
            <a:r>
              <a:rPr lang="vi-VN" dirty="0" smtClean="0"/>
              <a:t>MessageAPI là một giao thức tin cậy. </a:t>
            </a:r>
          </a:p>
          <a:p>
            <a:r>
              <a:rPr lang="vi-VN" dirty="0" smtClean="0"/>
              <a:t>Khi điện thoai và đồng hồ mất kết nối,</a:t>
            </a:r>
            <a:r>
              <a:rPr lang="vi-VN" baseline="0" dirty="0" smtClean="0"/>
              <a:t> dữ liệu sẽ được tự động lưu trữ và tự động gửi lại khi việc kết nối thành công.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3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6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2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25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05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84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7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0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E4EC-92D8-4A33-94B0-5CDDBDDA3BE9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9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1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2762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 pitchFamily="18" charset="0"/>
              </a:rPr>
              <a:t>Problem</a:t>
            </a:r>
            <a:endParaRPr lang="en-US" sz="54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071302"/>
            <a:ext cx="8318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itchFamily="18" charset="0"/>
              </a:rPr>
              <a:t>Now, Mr. </a:t>
            </a:r>
            <a:r>
              <a:rPr lang="en-US" sz="2400" dirty="0" err="1" smtClean="0">
                <a:latin typeface="Cambria" pitchFamily="18" charset="0"/>
              </a:rPr>
              <a:t>Khuong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>
                <a:latin typeface="Cambria" pitchFamily="18" charset="0"/>
              </a:rPr>
              <a:t>has application, which help him to know what he should do.</a:t>
            </a:r>
          </a:p>
          <a:p>
            <a:r>
              <a:rPr lang="en-US" sz="2400" dirty="0">
                <a:latin typeface="Cambria" pitchFamily="18" charset="0"/>
              </a:rPr>
              <a:t>But theft is everywhere. And Mr. </a:t>
            </a:r>
            <a:r>
              <a:rPr lang="en-US" sz="2400" dirty="0" err="1" smtClean="0">
                <a:latin typeface="Cambria" pitchFamily="18" charset="0"/>
              </a:rPr>
              <a:t>Khuong</a:t>
            </a:r>
            <a:r>
              <a:rPr lang="en-US" sz="2400" dirty="0" smtClean="0">
                <a:latin typeface="Cambria" pitchFamily="18" charset="0"/>
              </a:rPr>
              <a:t>  </a:t>
            </a:r>
            <a:r>
              <a:rPr lang="en-US" sz="2400" dirty="0">
                <a:latin typeface="Cambria" pitchFamily="18" charset="0"/>
              </a:rPr>
              <a:t>is timid, suspicious, afraid man. He doesn’t want to lost his mobile.</a:t>
            </a:r>
          </a:p>
        </p:txBody>
      </p:sp>
      <p:pic>
        <p:nvPicPr>
          <p:cNvPr id="6" name="Picture 5" descr="http://img.v3.news.zdn.vn/Uploaded/fsmmy/2014_06_03/manh_kho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633" y="4112064"/>
            <a:ext cx="2915534" cy="194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08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10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 pitchFamily="18" charset="0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9" name="Picture 8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244473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2275942" y="3108256"/>
            <a:ext cx="25099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96191" y="2590730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Message API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07367" y="1822473"/>
            <a:ext cx="3505690" cy="2873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5338917" y="2244473"/>
            <a:ext cx="1150374" cy="2165295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Data layer service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23470" y="2244474"/>
            <a:ext cx="1327355" cy="6904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Activity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751698" y="319644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mbria" pitchFamily="18" charset="0"/>
              </a:rPr>
              <a:t>1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0859" y="2221398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itchFamily="18" charset="0"/>
              </a:rPr>
              <a:t>Data API</a:t>
            </a:r>
            <a:endParaRPr lang="en-US" sz="2400" dirty="0">
              <a:latin typeface="Cambria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489291" y="2683063"/>
            <a:ext cx="63417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489291" y="196208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mbria" pitchFamily="18" charset="0"/>
              </a:rPr>
              <a:t>2</a:t>
            </a:r>
            <a:endParaRPr lang="en-US" sz="2400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51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11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 pitchFamily="18" charset="0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9" name="Picture 8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244473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2275942" y="3108256"/>
            <a:ext cx="25099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96191" y="2590730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Message API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07367" y="1822473"/>
            <a:ext cx="3505690" cy="2873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5338917" y="2244473"/>
            <a:ext cx="1150374" cy="2165295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Data layer service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23470" y="2244474"/>
            <a:ext cx="1327355" cy="6904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Activity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751698" y="319644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mbria" pitchFamily="18" charset="0"/>
              </a:rPr>
              <a:t>1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0859" y="2221398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itchFamily="18" charset="0"/>
              </a:rPr>
              <a:t>Data API</a:t>
            </a:r>
            <a:endParaRPr lang="en-US" sz="2400" dirty="0">
              <a:latin typeface="Cambria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489291" y="2683063"/>
            <a:ext cx="63417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489291" y="196208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mbria" pitchFamily="18" charset="0"/>
              </a:rPr>
              <a:t>2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23470" y="3697451"/>
            <a:ext cx="1327355" cy="6904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GPS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5" name="Elbow Connector 14"/>
          <p:cNvCxnSpPr>
            <a:stCxn id="14" idx="2"/>
            <a:endCxn id="9" idx="2"/>
          </p:cNvCxnSpPr>
          <p:nvPr/>
        </p:nvCxnSpPr>
        <p:spPr>
          <a:xfrm rot="5400000" flipH="1">
            <a:off x="4346130" y="946890"/>
            <a:ext cx="415869" cy="6466166"/>
          </a:xfrm>
          <a:prstGeom prst="bentConnector3">
            <a:avLst>
              <a:gd name="adj1" fmla="val -18263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1038" y="4585364"/>
            <a:ext cx="280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Get GPS from Phone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348021" y="5251383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mbria" pitchFamily="18" charset="0"/>
              </a:rPr>
              <a:t>3</a:t>
            </a:r>
            <a:endParaRPr lang="en-US" sz="2400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97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12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</a:rPr>
              <a:t>DEMO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Navigate each turn on motorbike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Notify to user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Notify to wear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0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2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 pitchFamily="18" charset="0"/>
              </a:rPr>
              <a:t>Solution</a:t>
            </a:r>
            <a:endParaRPr lang="en-US" sz="54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071302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itchFamily="18" charset="0"/>
              </a:rPr>
              <a:t>Provide application on smart wear. </a:t>
            </a:r>
          </a:p>
          <a:p>
            <a:r>
              <a:rPr lang="en-US" sz="2400" dirty="0">
                <a:latin typeface="Cambria" pitchFamily="18" charset="0"/>
              </a:rPr>
              <a:t>Help user view map and see notification.</a:t>
            </a:r>
          </a:p>
        </p:txBody>
      </p:sp>
    </p:spTree>
    <p:extLst>
      <p:ext uri="{BB962C8B-B14F-4D97-AF65-F5344CB8AC3E}">
        <p14:creationId xmlns:p14="http://schemas.microsoft.com/office/powerpoint/2010/main" val="144116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3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 pitchFamily="18" charset="0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6" name="image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37354" y="1947032"/>
            <a:ext cx="1326775" cy="1326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2" y="1746636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6" idx="1"/>
            <a:endCxn id="7" idx="3"/>
          </p:cNvCxnSpPr>
          <p:nvPr/>
        </p:nvCxnSpPr>
        <p:spPr>
          <a:xfrm flipH="1" flipV="1">
            <a:off x="2407077" y="2610419"/>
            <a:ext cx="4430277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12259" y="2068764"/>
            <a:ext cx="804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Pair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5386" y="2635215"/>
            <a:ext cx="1696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Bluetooth</a:t>
            </a:r>
            <a:endParaRPr lang="en-US" sz="28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39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4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 pitchFamily="18" charset="0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6" name="image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37354" y="1947032"/>
            <a:ext cx="1326775" cy="1326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2" y="1746636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6" idx="1"/>
            <a:endCxn id="7" idx="3"/>
          </p:cNvCxnSpPr>
          <p:nvPr/>
        </p:nvCxnSpPr>
        <p:spPr>
          <a:xfrm flipH="1" flipV="1">
            <a:off x="2407077" y="2610419"/>
            <a:ext cx="4430277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12259" y="2068764"/>
            <a:ext cx="804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Pair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5386" y="2635215"/>
            <a:ext cx="1696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Bluetooth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22325" y="4925962"/>
            <a:ext cx="2483508" cy="6784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Smart wear name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105833" y="3613355"/>
            <a:ext cx="1283109" cy="1076632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83218" y="4151671"/>
            <a:ext cx="1721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Broadcast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339359" y="4361184"/>
            <a:ext cx="564777" cy="5647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ambria" pitchFamily="18" charset="0"/>
              </a:rPr>
              <a:t>1</a:t>
            </a:r>
            <a:endParaRPr lang="en-US" sz="24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05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5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 pitchFamily="18" charset="0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6" name="image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37354" y="1947032"/>
            <a:ext cx="1326775" cy="1326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2" y="1746636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6" idx="1"/>
            <a:endCxn id="7" idx="3"/>
          </p:cNvCxnSpPr>
          <p:nvPr/>
        </p:nvCxnSpPr>
        <p:spPr>
          <a:xfrm flipH="1" flipV="1">
            <a:off x="2407077" y="2610419"/>
            <a:ext cx="4430277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12259" y="2068764"/>
            <a:ext cx="804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Pair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5386" y="2635215"/>
            <a:ext cx="1696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Bluetooth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22325" y="4925962"/>
            <a:ext cx="2483508" cy="6784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Smart wear name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105833" y="3613355"/>
            <a:ext cx="1283109" cy="1076632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83218" y="4151671"/>
            <a:ext cx="1721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Broadcast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339359" y="4361185"/>
            <a:ext cx="564777" cy="5647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ambria" pitchFamily="18" charset="0"/>
              </a:rPr>
              <a:t>1</a:t>
            </a:r>
            <a:endParaRPr lang="en-US" sz="24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064774" y="3731342"/>
            <a:ext cx="1386349" cy="106188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60193" y="3731342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Scan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396192" y="3399256"/>
            <a:ext cx="564777" cy="5647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ambria" pitchFamily="18" charset="0"/>
              </a:rPr>
              <a:t>2</a:t>
            </a:r>
            <a:endParaRPr lang="en-US" sz="24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67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6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 pitchFamily="18" charset="0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6" name="image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37354" y="1947032"/>
            <a:ext cx="1326775" cy="1326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2" y="1746636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6" idx="1"/>
            <a:endCxn id="7" idx="3"/>
          </p:cNvCxnSpPr>
          <p:nvPr/>
        </p:nvCxnSpPr>
        <p:spPr>
          <a:xfrm flipH="1" flipV="1">
            <a:off x="2407077" y="2610419"/>
            <a:ext cx="4430277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12259" y="2068764"/>
            <a:ext cx="804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Pair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5386" y="2635215"/>
            <a:ext cx="1696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Bluetooth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22325" y="4925962"/>
            <a:ext cx="2483508" cy="6784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Smart wear name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105833" y="3613355"/>
            <a:ext cx="1283109" cy="1076632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83218" y="4151671"/>
            <a:ext cx="1721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Broadcast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339359" y="4361185"/>
            <a:ext cx="564777" cy="5647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ambria" pitchFamily="18" charset="0"/>
              </a:rPr>
              <a:t>1</a:t>
            </a:r>
            <a:endParaRPr lang="en-US" sz="24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064774" y="3731342"/>
            <a:ext cx="1386349" cy="106188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60193" y="3731342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Scan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396192" y="3399256"/>
            <a:ext cx="564777" cy="5647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ambria" pitchFamily="18" charset="0"/>
              </a:rPr>
              <a:t>2</a:t>
            </a:r>
            <a:endParaRPr lang="en-US" sz="24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7916" y="4166767"/>
            <a:ext cx="1433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Connect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451322" y="4626119"/>
            <a:ext cx="564777" cy="5647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ambria" pitchFamily="18" charset="0"/>
              </a:rPr>
              <a:t>3</a:t>
            </a:r>
            <a:endParaRPr lang="en-US" sz="24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55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7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 pitchFamily="18" charset="0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6" name="image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37354" y="1947032"/>
            <a:ext cx="1326775" cy="1326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2" y="1746636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6" idx="1"/>
            <a:endCxn id="7" idx="3"/>
          </p:cNvCxnSpPr>
          <p:nvPr/>
        </p:nvCxnSpPr>
        <p:spPr>
          <a:xfrm flipH="1" flipV="1">
            <a:off x="2407077" y="2610419"/>
            <a:ext cx="4430277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12259" y="2068764"/>
            <a:ext cx="804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Pair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5386" y="2635215"/>
            <a:ext cx="1696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Bluetooth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22325" y="4925962"/>
            <a:ext cx="2483508" cy="6784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Smart wear name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105833" y="3613355"/>
            <a:ext cx="1283109" cy="1076632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83218" y="4151671"/>
            <a:ext cx="1721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Broadcast</a:t>
            </a:r>
            <a:endParaRPr lang="en-US" sz="2800" dirty="0">
              <a:latin typeface="Cambria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388942" y="3964033"/>
            <a:ext cx="1165123" cy="122686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88942" y="3964033"/>
            <a:ext cx="973393" cy="122686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07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8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 pitchFamily="18" charset="0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9" name="Picture 8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244473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2275942" y="3108256"/>
            <a:ext cx="25099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96191" y="2590730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Message API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07367" y="1822473"/>
            <a:ext cx="3505690" cy="2873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5338916" y="2244473"/>
            <a:ext cx="1253613" cy="2165295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Data layer service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60212" y="2244473"/>
            <a:ext cx="1590614" cy="86378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Activity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04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9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 pitchFamily="18" charset="0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9" name="Picture 8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244473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2275942" y="3108256"/>
            <a:ext cx="25099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96191" y="2590730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Message API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07367" y="1822473"/>
            <a:ext cx="3505690" cy="2873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5338916" y="2244473"/>
            <a:ext cx="1150373" cy="2165295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Data layer service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08722" y="2394519"/>
            <a:ext cx="1342103" cy="5770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Activity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751698" y="319644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mbria" pitchFamily="18" charset="0"/>
              </a:rPr>
              <a:t>1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0859" y="2221398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itchFamily="18" charset="0"/>
              </a:rPr>
              <a:t>Data API</a:t>
            </a:r>
            <a:endParaRPr lang="en-US" sz="24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51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893</TotalTime>
  <Words>555</Words>
  <Application>Microsoft Office PowerPoint</Application>
  <PresentationFormat>On-screen Show (4:3)</PresentationFormat>
  <Paragraphs>116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ngoan</cp:lastModifiedBy>
  <cp:revision>66</cp:revision>
  <dcterms:created xsi:type="dcterms:W3CDTF">2015-12-09T03:42:25Z</dcterms:created>
  <dcterms:modified xsi:type="dcterms:W3CDTF">2015-12-12T03:05:10Z</dcterms:modified>
</cp:coreProperties>
</file>