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351" r:id="rId2"/>
    <p:sldId id="355" r:id="rId3"/>
    <p:sldId id="356" r:id="rId4"/>
    <p:sldId id="357" r:id="rId5"/>
    <p:sldId id="318" r:id="rId6"/>
    <p:sldId id="323" r:id="rId7"/>
    <p:sldId id="345" r:id="rId8"/>
    <p:sldId id="324" r:id="rId9"/>
    <p:sldId id="348" r:id="rId10"/>
    <p:sldId id="349" r:id="rId11"/>
    <p:sldId id="322" r:id="rId12"/>
    <p:sldId id="346" r:id="rId13"/>
    <p:sldId id="350" r:id="rId14"/>
    <p:sldId id="347" r:id="rId15"/>
    <p:sldId id="330" r:id="rId16"/>
    <p:sldId id="331" r:id="rId17"/>
    <p:sldId id="332" r:id="rId18"/>
    <p:sldId id="333" r:id="rId19"/>
    <p:sldId id="334" r:id="rId20"/>
    <p:sldId id="337" r:id="rId21"/>
    <p:sldId id="335" r:id="rId22"/>
    <p:sldId id="338" r:id="rId23"/>
    <p:sldId id="340" r:id="rId24"/>
    <p:sldId id="341" r:id="rId25"/>
    <p:sldId id="342" r:id="rId26"/>
    <p:sldId id="343" r:id="rId27"/>
    <p:sldId id="326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/>
    <p:restoredTop sz="82060" autoAdjust="0"/>
  </p:normalViewPr>
  <p:slideViewPr>
    <p:cSldViewPr snapToGrid="0" snapToObjects="1">
      <p:cViewPr>
        <p:scale>
          <a:sx n="70" d="100"/>
          <a:sy n="7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qua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7342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07626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Vợ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768" y="4269604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26" y="229546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11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23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750</Words>
  <Application>Microsoft Office PowerPoint</Application>
  <PresentationFormat>On-screen Show (4:3)</PresentationFormat>
  <Paragraphs>209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biz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122</cp:revision>
  <dcterms:created xsi:type="dcterms:W3CDTF">2015-12-08T01:13:14Z</dcterms:created>
  <dcterms:modified xsi:type="dcterms:W3CDTF">2015-12-11T02:28:34Z</dcterms:modified>
</cp:coreProperties>
</file>