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8"/>
    <p:restoredTop sz="50000" autoAdjust="0"/>
  </p:normalViewPr>
  <p:slideViewPr>
    <p:cSldViewPr snapToGrid="0" snapToObjects="1">
      <p:cViewPr>
        <p:scale>
          <a:sx n="70" d="100"/>
          <a:sy n="70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Mở dau.</a:t>
            </a:r>
            <a:r>
              <a:rPr lang="vi-VN" baseline="0" dirty="0" smtClean="0"/>
              <a:t> Toi xin dưa ra mot kich ban nhu sau.</a:t>
            </a:r>
            <a:br>
              <a:rPr lang="vi-VN" baseline="0" dirty="0" smtClean="0"/>
            </a:br>
            <a:r>
              <a:rPr lang="en-US" dirty="0" err="1" smtClean="0"/>
              <a:t>Khuong</a:t>
            </a:r>
            <a:r>
              <a:rPr lang="en-US" dirty="0" smtClean="0"/>
              <a:t> la mot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ban </a:t>
            </a:r>
            <a:r>
              <a:rPr lang="en-US" dirty="0" err="1" smtClean="0"/>
              <a:t>ron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dang o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4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Nhiều hơn hai điểm 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1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vi-VN" baseline="0" dirty="0" smtClean="0"/>
              <a:t>tôi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vi-VN" baseline="0" dirty="0" smtClean="0"/>
              <a:t>sử dụng google map api để tìm kiếm đường đi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9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Để tìm được đường đi tối ưu qua 3</a:t>
            </a:r>
            <a:r>
              <a:rPr lang="vi-VN" baseline="0" dirty="0" smtClean="0"/>
              <a:t> điểm. Chúng tôi sẽ giải quyết theo cách sau.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5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 sử kết quả tốt nhất là Khương sẽ đi qua nhà bạn gái, sau đó qua nhà vợ và cuối cùng là nhà bà nội.</a:t>
            </a:r>
          </a:p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vi-VN" baseline="0" dirty="0" smtClean="0"/>
              <a:t>từng bước.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vi-VN" baseline="0" dirty="0" smtClean="0"/>
              <a:t>class </a:t>
            </a:r>
            <a:r>
              <a:rPr lang="en-US" baseline="0" dirty="0" smtClean="0"/>
              <a:t>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42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Step dựa trên kết quả json trả về từ Google API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9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9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Maneuver: hướng dẫn tổng quát của step hiện 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7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5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Khuong</a:t>
            </a:r>
            <a:r>
              <a:rPr lang="en-US" baseline="0" dirty="0" smtClean="0"/>
              <a:t> </a:t>
            </a:r>
            <a:r>
              <a:rPr lang="vi-VN" baseline="0" dirty="0" smtClean="0"/>
              <a:t>co mot nguoi ban gai đã lâu chưa gặp.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vi-VN" baseline="0" dirty="0" smtClean="0"/>
              <a:t>bạn gái </a:t>
            </a:r>
            <a:r>
              <a:rPr lang="en-US" baseline="0" dirty="0" smtClean="0"/>
              <a:t>o ben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8 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23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7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1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cũng cần qua nhà bà nội . </a:t>
            </a:r>
            <a:r>
              <a:rPr lang="en-US" dirty="0" err="1" smtClean="0"/>
              <a:t>Đ</a:t>
            </a:r>
            <a:r>
              <a:rPr lang="vi-VN" dirty="0" smtClean="0"/>
              <a:t>ể tặng quà cho</a:t>
            </a:r>
            <a:r>
              <a:rPr lang="vi-VN" baseline="0" dirty="0" smtClean="0"/>
              <a:t> bà nội. </a:t>
            </a:r>
            <a:r>
              <a:rPr lang="en-US" baseline="0" dirty="0" smtClean="0"/>
              <a:t>B</a:t>
            </a:r>
            <a:r>
              <a:rPr lang="vi-VN" baseline="0" dirty="0" smtClean="0"/>
              <a:t>à nội của khương sống ở ....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can qua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vi-VN" dirty="0" smtClean="0"/>
              <a:t>me</a:t>
            </a:r>
            <a:r>
              <a:rPr lang="en-US" dirty="0" smtClean="0"/>
              <a:t> de ban</a:t>
            </a:r>
            <a:r>
              <a:rPr lang="en-US" baseline="0" dirty="0" smtClean="0"/>
              <a:t> </a:t>
            </a:r>
            <a:r>
              <a:rPr lang="vi-VN" baseline="0" dirty="0" smtClean="0"/>
              <a:t>việc cưới bạn gái làm vợ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Khưong ko bik thứ tự đi thế nào đến từng người sớm nhất. Để gặp mọi người sớm nhất có thể. Khương nhớ mọi người lắm.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thử sử dụng google map. Google map hỗ trọ tìm kiếm đường đi bằng xe máy.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Tuy nhiên, lại ko hỗ trợ việc tìm kiếm nhiều hơn hai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 smtClean="0"/>
              <a:t>Để giúp Khương, nhóm chúng tôi đã phát triện 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vi-VN" dirty="0" smtClean="0"/>
              <a:t>Hỗ trợ 2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4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Đồng thời nhiêu hơn 2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9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304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8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18858" y="5842454"/>
            <a:ext cx="118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0600" y="6148472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58" y="46232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70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583609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3977" y="6122080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4" y="43644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8173" y="3974883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583609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5778" y="6217682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4" y="43644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49852" y="537110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Mẹ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3994" y="6126042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Chiểu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7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08" y="415072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8173" y="3974883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7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744</Words>
  <Application>Microsoft Macintosh PowerPoint</Application>
  <PresentationFormat>On-screen Show (4:3)</PresentationFormat>
  <Paragraphs>227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</vt:lpstr>
      <vt:lpstr>Cambria Math</vt:lpstr>
      <vt:lpstr>Times New Roman</vt:lpstr>
      <vt:lpstr>Arial</vt:lpstr>
      <vt:lpstr>biz</vt:lpstr>
      <vt:lpstr>Scenario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Huynh Quang Thao</cp:lastModifiedBy>
  <cp:revision>122</cp:revision>
  <dcterms:created xsi:type="dcterms:W3CDTF">2015-12-08T01:13:14Z</dcterms:created>
  <dcterms:modified xsi:type="dcterms:W3CDTF">2015-12-11T04:06:06Z</dcterms:modified>
</cp:coreProperties>
</file>